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1255" y="0"/>
            <a:ext cx="13906499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85162" y="11"/>
            <a:ext cx="1208405" cy="2832100"/>
          </a:xfrm>
          <a:custGeom>
            <a:avLst/>
            <a:gdLst/>
            <a:ahLst/>
            <a:cxnLst/>
            <a:rect l="l" t="t" r="r" b="b"/>
            <a:pathLst>
              <a:path w="1208405" h="2832100">
                <a:moveTo>
                  <a:pt x="472706" y="2414409"/>
                </a:moveTo>
                <a:lnTo>
                  <a:pt x="468807" y="2331923"/>
                </a:lnTo>
                <a:lnTo>
                  <a:pt x="467855" y="2298839"/>
                </a:lnTo>
                <a:lnTo>
                  <a:pt x="468401" y="2265781"/>
                </a:lnTo>
                <a:lnTo>
                  <a:pt x="466128" y="2233041"/>
                </a:lnTo>
                <a:lnTo>
                  <a:pt x="461048" y="2200605"/>
                </a:lnTo>
                <a:lnTo>
                  <a:pt x="453161" y="2168499"/>
                </a:lnTo>
                <a:lnTo>
                  <a:pt x="435571" y="2121674"/>
                </a:lnTo>
                <a:lnTo>
                  <a:pt x="427253" y="2098205"/>
                </a:lnTo>
                <a:lnTo>
                  <a:pt x="408470" y="2053399"/>
                </a:lnTo>
                <a:lnTo>
                  <a:pt x="373443" y="2030603"/>
                </a:lnTo>
                <a:lnTo>
                  <a:pt x="367449" y="2029548"/>
                </a:lnTo>
                <a:lnTo>
                  <a:pt x="346202" y="2024392"/>
                </a:lnTo>
                <a:lnTo>
                  <a:pt x="302552" y="2015718"/>
                </a:lnTo>
                <a:lnTo>
                  <a:pt x="263194" y="2005711"/>
                </a:lnTo>
                <a:lnTo>
                  <a:pt x="244779" y="2002345"/>
                </a:lnTo>
                <a:lnTo>
                  <a:pt x="226187" y="2000300"/>
                </a:lnTo>
                <a:lnTo>
                  <a:pt x="207391" y="1999564"/>
                </a:lnTo>
                <a:lnTo>
                  <a:pt x="188595" y="2000148"/>
                </a:lnTo>
                <a:lnTo>
                  <a:pt x="133299" y="2009813"/>
                </a:lnTo>
                <a:lnTo>
                  <a:pt x="90271" y="2033778"/>
                </a:lnTo>
                <a:lnTo>
                  <a:pt x="59613" y="2083193"/>
                </a:lnTo>
                <a:lnTo>
                  <a:pt x="44805" y="2139416"/>
                </a:lnTo>
                <a:lnTo>
                  <a:pt x="42405" y="2179878"/>
                </a:lnTo>
                <a:lnTo>
                  <a:pt x="38481" y="2220277"/>
                </a:lnTo>
                <a:lnTo>
                  <a:pt x="33642" y="2260650"/>
                </a:lnTo>
                <a:lnTo>
                  <a:pt x="22631" y="2343658"/>
                </a:lnTo>
                <a:lnTo>
                  <a:pt x="10160" y="2428938"/>
                </a:lnTo>
                <a:lnTo>
                  <a:pt x="5308" y="2471674"/>
                </a:lnTo>
                <a:lnTo>
                  <a:pt x="2501" y="2509736"/>
                </a:lnTo>
                <a:lnTo>
                  <a:pt x="723" y="2547823"/>
                </a:lnTo>
                <a:lnTo>
                  <a:pt x="0" y="2585961"/>
                </a:lnTo>
                <a:lnTo>
                  <a:pt x="304" y="2624124"/>
                </a:lnTo>
                <a:lnTo>
                  <a:pt x="6743" y="2671800"/>
                </a:lnTo>
                <a:lnTo>
                  <a:pt x="23749" y="2716796"/>
                </a:lnTo>
                <a:lnTo>
                  <a:pt x="50444" y="2756827"/>
                </a:lnTo>
                <a:lnTo>
                  <a:pt x="97624" y="2799092"/>
                </a:lnTo>
                <a:lnTo>
                  <a:pt x="138125" y="2820352"/>
                </a:lnTo>
                <a:lnTo>
                  <a:pt x="182651" y="2830817"/>
                </a:lnTo>
                <a:lnTo>
                  <a:pt x="197904" y="2831757"/>
                </a:lnTo>
                <a:lnTo>
                  <a:pt x="213182" y="2831427"/>
                </a:lnTo>
                <a:lnTo>
                  <a:pt x="258102" y="2822752"/>
                </a:lnTo>
                <a:lnTo>
                  <a:pt x="299415" y="2803131"/>
                </a:lnTo>
                <a:lnTo>
                  <a:pt x="349046" y="2759405"/>
                </a:lnTo>
                <a:lnTo>
                  <a:pt x="381406" y="2720911"/>
                </a:lnTo>
                <a:lnTo>
                  <a:pt x="408978" y="2678874"/>
                </a:lnTo>
                <a:lnTo>
                  <a:pt x="431787" y="2633294"/>
                </a:lnTo>
                <a:lnTo>
                  <a:pt x="450621" y="2583751"/>
                </a:lnTo>
                <a:lnTo>
                  <a:pt x="461835" y="2531681"/>
                </a:lnTo>
                <a:lnTo>
                  <a:pt x="468261" y="2475700"/>
                </a:lnTo>
                <a:lnTo>
                  <a:pt x="472706" y="2414409"/>
                </a:lnTo>
                <a:close/>
              </a:path>
              <a:path w="1208405" h="2832100">
                <a:moveTo>
                  <a:pt x="1208239" y="0"/>
                </a:moveTo>
                <a:lnTo>
                  <a:pt x="387642" y="0"/>
                </a:lnTo>
                <a:lnTo>
                  <a:pt x="381152" y="73672"/>
                </a:lnTo>
                <a:lnTo>
                  <a:pt x="381927" y="76885"/>
                </a:lnTo>
                <a:lnTo>
                  <a:pt x="381838" y="140385"/>
                </a:lnTo>
                <a:lnTo>
                  <a:pt x="379882" y="200609"/>
                </a:lnTo>
                <a:lnTo>
                  <a:pt x="372084" y="303974"/>
                </a:lnTo>
                <a:lnTo>
                  <a:pt x="359321" y="458952"/>
                </a:lnTo>
                <a:lnTo>
                  <a:pt x="349338" y="562178"/>
                </a:lnTo>
                <a:lnTo>
                  <a:pt x="341896" y="654964"/>
                </a:lnTo>
                <a:lnTo>
                  <a:pt x="336550" y="701205"/>
                </a:lnTo>
                <a:lnTo>
                  <a:pt x="327228" y="747014"/>
                </a:lnTo>
                <a:lnTo>
                  <a:pt x="311734" y="792137"/>
                </a:lnTo>
                <a:lnTo>
                  <a:pt x="284124" y="843089"/>
                </a:lnTo>
                <a:lnTo>
                  <a:pt x="282079" y="850341"/>
                </a:lnTo>
                <a:lnTo>
                  <a:pt x="273469" y="936117"/>
                </a:lnTo>
                <a:lnTo>
                  <a:pt x="263575" y="999909"/>
                </a:lnTo>
                <a:lnTo>
                  <a:pt x="256387" y="1037704"/>
                </a:lnTo>
                <a:lnTo>
                  <a:pt x="249923" y="1075537"/>
                </a:lnTo>
                <a:lnTo>
                  <a:pt x="245643" y="1113472"/>
                </a:lnTo>
                <a:lnTo>
                  <a:pt x="237858" y="1206881"/>
                </a:lnTo>
                <a:lnTo>
                  <a:pt x="237134" y="1253782"/>
                </a:lnTo>
                <a:lnTo>
                  <a:pt x="242138" y="1300975"/>
                </a:lnTo>
                <a:lnTo>
                  <a:pt x="244386" y="1329474"/>
                </a:lnTo>
                <a:lnTo>
                  <a:pt x="245376" y="1357985"/>
                </a:lnTo>
                <a:lnTo>
                  <a:pt x="245097" y="1386509"/>
                </a:lnTo>
                <a:lnTo>
                  <a:pt x="243560" y="1415059"/>
                </a:lnTo>
                <a:lnTo>
                  <a:pt x="242938" y="1435760"/>
                </a:lnTo>
                <a:lnTo>
                  <a:pt x="243941" y="1477098"/>
                </a:lnTo>
                <a:lnTo>
                  <a:pt x="251879" y="1532572"/>
                </a:lnTo>
                <a:lnTo>
                  <a:pt x="266814" y="1602168"/>
                </a:lnTo>
                <a:lnTo>
                  <a:pt x="273024" y="1637017"/>
                </a:lnTo>
                <a:lnTo>
                  <a:pt x="297472" y="1708924"/>
                </a:lnTo>
                <a:lnTo>
                  <a:pt x="333184" y="1779130"/>
                </a:lnTo>
                <a:lnTo>
                  <a:pt x="378193" y="1835492"/>
                </a:lnTo>
                <a:lnTo>
                  <a:pt x="406488" y="1861629"/>
                </a:lnTo>
                <a:lnTo>
                  <a:pt x="433412" y="1888248"/>
                </a:lnTo>
                <a:lnTo>
                  <a:pt x="468325" y="1920430"/>
                </a:lnTo>
                <a:lnTo>
                  <a:pt x="506234" y="1947964"/>
                </a:lnTo>
                <a:lnTo>
                  <a:pt x="547116" y="1970836"/>
                </a:lnTo>
                <a:lnTo>
                  <a:pt x="590981" y="1989035"/>
                </a:lnTo>
                <a:lnTo>
                  <a:pt x="646798" y="2006612"/>
                </a:lnTo>
                <a:lnTo>
                  <a:pt x="704684" y="2015172"/>
                </a:lnTo>
                <a:lnTo>
                  <a:pt x="731901" y="2016086"/>
                </a:lnTo>
                <a:lnTo>
                  <a:pt x="759015" y="2015223"/>
                </a:lnTo>
                <a:lnTo>
                  <a:pt x="812901" y="2008225"/>
                </a:lnTo>
                <a:lnTo>
                  <a:pt x="865441" y="1994369"/>
                </a:lnTo>
                <a:lnTo>
                  <a:pt x="932688" y="1966302"/>
                </a:lnTo>
                <a:lnTo>
                  <a:pt x="976871" y="1933638"/>
                </a:lnTo>
                <a:lnTo>
                  <a:pt x="1014818" y="1884946"/>
                </a:lnTo>
                <a:lnTo>
                  <a:pt x="1033487" y="1831263"/>
                </a:lnTo>
                <a:lnTo>
                  <a:pt x="1034351" y="1822348"/>
                </a:lnTo>
                <a:lnTo>
                  <a:pt x="1036218" y="1813725"/>
                </a:lnTo>
                <a:lnTo>
                  <a:pt x="1039114" y="1805381"/>
                </a:lnTo>
                <a:lnTo>
                  <a:pt x="1043025" y="1797316"/>
                </a:lnTo>
                <a:lnTo>
                  <a:pt x="1056995" y="1751304"/>
                </a:lnTo>
                <a:lnTo>
                  <a:pt x="1059332" y="1704632"/>
                </a:lnTo>
                <a:lnTo>
                  <a:pt x="1057541" y="1657718"/>
                </a:lnTo>
                <a:lnTo>
                  <a:pt x="1059827" y="1594485"/>
                </a:lnTo>
                <a:lnTo>
                  <a:pt x="1057313" y="1561147"/>
                </a:lnTo>
                <a:lnTo>
                  <a:pt x="1056906" y="1544497"/>
                </a:lnTo>
                <a:lnTo>
                  <a:pt x="1058075" y="1525447"/>
                </a:lnTo>
                <a:lnTo>
                  <a:pt x="1063942" y="1468374"/>
                </a:lnTo>
                <a:lnTo>
                  <a:pt x="1085951" y="1202016"/>
                </a:lnTo>
                <a:lnTo>
                  <a:pt x="1092492" y="1132255"/>
                </a:lnTo>
                <a:lnTo>
                  <a:pt x="1103007" y="1036459"/>
                </a:lnTo>
                <a:lnTo>
                  <a:pt x="1110056" y="984402"/>
                </a:lnTo>
                <a:lnTo>
                  <a:pt x="1120178" y="928649"/>
                </a:lnTo>
                <a:lnTo>
                  <a:pt x="1132941" y="869213"/>
                </a:lnTo>
                <a:lnTo>
                  <a:pt x="1138034" y="839393"/>
                </a:lnTo>
                <a:lnTo>
                  <a:pt x="1143114" y="799884"/>
                </a:lnTo>
                <a:lnTo>
                  <a:pt x="1147381" y="760298"/>
                </a:lnTo>
                <a:lnTo>
                  <a:pt x="1154391" y="680986"/>
                </a:lnTo>
                <a:lnTo>
                  <a:pt x="1162761" y="570268"/>
                </a:lnTo>
                <a:lnTo>
                  <a:pt x="1170012" y="459486"/>
                </a:lnTo>
                <a:lnTo>
                  <a:pt x="1170368" y="441363"/>
                </a:lnTo>
                <a:lnTo>
                  <a:pt x="1169644" y="405028"/>
                </a:lnTo>
                <a:lnTo>
                  <a:pt x="1170736" y="386956"/>
                </a:lnTo>
                <a:lnTo>
                  <a:pt x="1176185" y="347497"/>
                </a:lnTo>
                <a:lnTo>
                  <a:pt x="1188364" y="268668"/>
                </a:lnTo>
                <a:lnTo>
                  <a:pt x="1192796" y="229158"/>
                </a:lnTo>
                <a:lnTo>
                  <a:pt x="1200391" y="127609"/>
                </a:lnTo>
                <a:lnTo>
                  <a:pt x="1208239" y="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97077" y="11"/>
            <a:ext cx="2192020" cy="3432175"/>
          </a:xfrm>
          <a:custGeom>
            <a:avLst/>
            <a:gdLst/>
            <a:ahLst/>
            <a:cxnLst/>
            <a:rect l="l" t="t" r="r" b="b"/>
            <a:pathLst>
              <a:path w="2192020" h="3432175">
                <a:moveTo>
                  <a:pt x="587844" y="312089"/>
                </a:moveTo>
                <a:lnTo>
                  <a:pt x="585978" y="257289"/>
                </a:lnTo>
                <a:lnTo>
                  <a:pt x="582955" y="202463"/>
                </a:lnTo>
                <a:lnTo>
                  <a:pt x="578091" y="159854"/>
                </a:lnTo>
                <a:lnTo>
                  <a:pt x="570407" y="117233"/>
                </a:lnTo>
                <a:lnTo>
                  <a:pt x="566077" y="74587"/>
                </a:lnTo>
                <a:lnTo>
                  <a:pt x="571246" y="31902"/>
                </a:lnTo>
                <a:lnTo>
                  <a:pt x="572033" y="25222"/>
                </a:lnTo>
                <a:lnTo>
                  <a:pt x="570852" y="18935"/>
                </a:lnTo>
                <a:lnTo>
                  <a:pt x="567690" y="13004"/>
                </a:lnTo>
                <a:lnTo>
                  <a:pt x="561581" y="0"/>
                </a:lnTo>
                <a:lnTo>
                  <a:pt x="78701" y="0"/>
                </a:lnTo>
                <a:lnTo>
                  <a:pt x="74460" y="5892"/>
                </a:lnTo>
                <a:lnTo>
                  <a:pt x="59524" y="27203"/>
                </a:lnTo>
                <a:lnTo>
                  <a:pt x="51092" y="49174"/>
                </a:lnTo>
                <a:lnTo>
                  <a:pt x="46355" y="71564"/>
                </a:lnTo>
                <a:lnTo>
                  <a:pt x="42494" y="94157"/>
                </a:lnTo>
                <a:lnTo>
                  <a:pt x="28143" y="166204"/>
                </a:lnTo>
                <a:lnTo>
                  <a:pt x="21628" y="202285"/>
                </a:lnTo>
                <a:lnTo>
                  <a:pt x="16421" y="238467"/>
                </a:lnTo>
                <a:lnTo>
                  <a:pt x="10871" y="266458"/>
                </a:lnTo>
                <a:lnTo>
                  <a:pt x="3898" y="294360"/>
                </a:lnTo>
                <a:lnTo>
                  <a:pt x="0" y="322503"/>
                </a:lnTo>
                <a:lnTo>
                  <a:pt x="3632" y="351180"/>
                </a:lnTo>
                <a:lnTo>
                  <a:pt x="6985" y="360349"/>
                </a:lnTo>
                <a:lnTo>
                  <a:pt x="8978" y="369709"/>
                </a:lnTo>
                <a:lnTo>
                  <a:pt x="9601" y="379260"/>
                </a:lnTo>
                <a:lnTo>
                  <a:pt x="8864" y="389001"/>
                </a:lnTo>
                <a:lnTo>
                  <a:pt x="7607" y="394843"/>
                </a:lnTo>
                <a:lnTo>
                  <a:pt x="7150" y="400761"/>
                </a:lnTo>
                <a:lnTo>
                  <a:pt x="22136" y="445096"/>
                </a:lnTo>
                <a:lnTo>
                  <a:pt x="30645" y="453402"/>
                </a:lnTo>
                <a:lnTo>
                  <a:pt x="85001" y="513981"/>
                </a:lnTo>
                <a:lnTo>
                  <a:pt x="112547" y="544144"/>
                </a:lnTo>
                <a:lnTo>
                  <a:pt x="140741" y="574065"/>
                </a:lnTo>
                <a:lnTo>
                  <a:pt x="173786" y="600189"/>
                </a:lnTo>
                <a:lnTo>
                  <a:pt x="214985" y="619290"/>
                </a:lnTo>
                <a:lnTo>
                  <a:pt x="264007" y="632587"/>
                </a:lnTo>
                <a:lnTo>
                  <a:pt x="320522" y="641273"/>
                </a:lnTo>
                <a:lnTo>
                  <a:pt x="336334" y="639991"/>
                </a:lnTo>
                <a:lnTo>
                  <a:pt x="382638" y="630047"/>
                </a:lnTo>
                <a:lnTo>
                  <a:pt x="423418" y="606793"/>
                </a:lnTo>
                <a:lnTo>
                  <a:pt x="460806" y="578434"/>
                </a:lnTo>
                <a:lnTo>
                  <a:pt x="495706" y="542886"/>
                </a:lnTo>
                <a:lnTo>
                  <a:pt x="520776" y="499833"/>
                </a:lnTo>
                <a:lnTo>
                  <a:pt x="530783" y="479679"/>
                </a:lnTo>
                <a:lnTo>
                  <a:pt x="543153" y="459943"/>
                </a:lnTo>
                <a:lnTo>
                  <a:pt x="555802" y="440245"/>
                </a:lnTo>
                <a:lnTo>
                  <a:pt x="566674" y="420179"/>
                </a:lnTo>
                <a:lnTo>
                  <a:pt x="583196" y="366496"/>
                </a:lnTo>
                <a:lnTo>
                  <a:pt x="587844" y="312089"/>
                </a:lnTo>
                <a:close/>
              </a:path>
              <a:path w="2192020" h="3432175">
                <a:moveTo>
                  <a:pt x="1110132" y="914895"/>
                </a:moveTo>
                <a:lnTo>
                  <a:pt x="1102334" y="825639"/>
                </a:lnTo>
                <a:lnTo>
                  <a:pt x="1097876" y="781037"/>
                </a:lnTo>
                <a:lnTo>
                  <a:pt x="1092200" y="736473"/>
                </a:lnTo>
                <a:lnTo>
                  <a:pt x="1071676" y="699604"/>
                </a:lnTo>
                <a:lnTo>
                  <a:pt x="1033043" y="676363"/>
                </a:lnTo>
                <a:lnTo>
                  <a:pt x="977074" y="650252"/>
                </a:lnTo>
                <a:lnTo>
                  <a:pt x="935926" y="634225"/>
                </a:lnTo>
                <a:lnTo>
                  <a:pt x="897470" y="625030"/>
                </a:lnTo>
                <a:lnTo>
                  <a:pt x="857999" y="622554"/>
                </a:lnTo>
                <a:lnTo>
                  <a:pt x="844778" y="623252"/>
                </a:lnTo>
                <a:lnTo>
                  <a:pt x="805789" y="629818"/>
                </a:lnTo>
                <a:lnTo>
                  <a:pt x="768451" y="643001"/>
                </a:lnTo>
                <a:lnTo>
                  <a:pt x="698766" y="695744"/>
                </a:lnTo>
                <a:lnTo>
                  <a:pt x="664959" y="739965"/>
                </a:lnTo>
                <a:lnTo>
                  <a:pt x="639457" y="786523"/>
                </a:lnTo>
                <a:lnTo>
                  <a:pt x="618121" y="834034"/>
                </a:lnTo>
                <a:lnTo>
                  <a:pt x="601421" y="876808"/>
                </a:lnTo>
                <a:lnTo>
                  <a:pt x="587209" y="920064"/>
                </a:lnTo>
                <a:lnTo>
                  <a:pt x="550037" y="1041882"/>
                </a:lnTo>
                <a:lnTo>
                  <a:pt x="496493" y="1203655"/>
                </a:lnTo>
                <a:lnTo>
                  <a:pt x="480580" y="1253794"/>
                </a:lnTo>
                <a:lnTo>
                  <a:pt x="465772" y="1304086"/>
                </a:lnTo>
                <a:lnTo>
                  <a:pt x="454063" y="1350772"/>
                </a:lnTo>
                <a:lnTo>
                  <a:pt x="443712" y="1397749"/>
                </a:lnTo>
                <a:lnTo>
                  <a:pt x="434721" y="1444993"/>
                </a:lnTo>
                <a:lnTo>
                  <a:pt x="427088" y="1492516"/>
                </a:lnTo>
                <a:lnTo>
                  <a:pt x="418909" y="1547571"/>
                </a:lnTo>
                <a:lnTo>
                  <a:pt x="411708" y="1602676"/>
                </a:lnTo>
                <a:lnTo>
                  <a:pt x="405130" y="1657807"/>
                </a:lnTo>
                <a:lnTo>
                  <a:pt x="395960" y="1739874"/>
                </a:lnTo>
                <a:lnTo>
                  <a:pt x="392557" y="1793811"/>
                </a:lnTo>
                <a:lnTo>
                  <a:pt x="392036" y="1820849"/>
                </a:lnTo>
                <a:lnTo>
                  <a:pt x="393255" y="1851075"/>
                </a:lnTo>
                <a:lnTo>
                  <a:pt x="397662" y="1911553"/>
                </a:lnTo>
                <a:lnTo>
                  <a:pt x="397522" y="1954999"/>
                </a:lnTo>
                <a:lnTo>
                  <a:pt x="405676" y="1993544"/>
                </a:lnTo>
                <a:lnTo>
                  <a:pt x="426110" y="2027224"/>
                </a:lnTo>
                <a:lnTo>
                  <a:pt x="435406" y="2036749"/>
                </a:lnTo>
                <a:lnTo>
                  <a:pt x="446849" y="2049221"/>
                </a:lnTo>
                <a:lnTo>
                  <a:pt x="476885" y="2084920"/>
                </a:lnTo>
                <a:lnTo>
                  <a:pt x="519747" y="2125700"/>
                </a:lnTo>
                <a:lnTo>
                  <a:pt x="567702" y="2160765"/>
                </a:lnTo>
                <a:lnTo>
                  <a:pt x="619569" y="2189251"/>
                </a:lnTo>
                <a:lnTo>
                  <a:pt x="659282" y="2205659"/>
                </a:lnTo>
                <a:lnTo>
                  <a:pt x="697649" y="2215578"/>
                </a:lnTo>
                <a:lnTo>
                  <a:pt x="737133" y="2219121"/>
                </a:lnTo>
                <a:lnTo>
                  <a:pt x="750392" y="2218855"/>
                </a:lnTo>
                <a:lnTo>
                  <a:pt x="789698" y="2213775"/>
                </a:lnTo>
                <a:lnTo>
                  <a:pt x="827697" y="2202332"/>
                </a:lnTo>
                <a:lnTo>
                  <a:pt x="866292" y="2182164"/>
                </a:lnTo>
                <a:lnTo>
                  <a:pt x="904875" y="2148459"/>
                </a:lnTo>
                <a:lnTo>
                  <a:pt x="934720" y="2106828"/>
                </a:lnTo>
                <a:lnTo>
                  <a:pt x="960818" y="2048637"/>
                </a:lnTo>
                <a:lnTo>
                  <a:pt x="978242" y="2005431"/>
                </a:lnTo>
                <a:lnTo>
                  <a:pt x="994714" y="1961870"/>
                </a:lnTo>
                <a:lnTo>
                  <a:pt x="1010234" y="1917954"/>
                </a:lnTo>
                <a:lnTo>
                  <a:pt x="1024801" y="1873669"/>
                </a:lnTo>
                <a:lnTo>
                  <a:pt x="1037158" y="1827720"/>
                </a:lnTo>
                <a:lnTo>
                  <a:pt x="1048397" y="1781543"/>
                </a:lnTo>
                <a:lnTo>
                  <a:pt x="1058545" y="1735112"/>
                </a:lnTo>
                <a:lnTo>
                  <a:pt x="1067587" y="1688439"/>
                </a:lnTo>
                <a:lnTo>
                  <a:pt x="1075537" y="1641538"/>
                </a:lnTo>
                <a:lnTo>
                  <a:pt x="1082001" y="1595767"/>
                </a:lnTo>
                <a:lnTo>
                  <a:pt x="1087221" y="1549869"/>
                </a:lnTo>
                <a:lnTo>
                  <a:pt x="1091222" y="1503857"/>
                </a:lnTo>
                <a:lnTo>
                  <a:pt x="1093990" y="1457718"/>
                </a:lnTo>
                <a:lnTo>
                  <a:pt x="1094092" y="1432344"/>
                </a:lnTo>
                <a:lnTo>
                  <a:pt x="1090625" y="1381366"/>
                </a:lnTo>
                <a:lnTo>
                  <a:pt x="1090409" y="1355877"/>
                </a:lnTo>
                <a:lnTo>
                  <a:pt x="1092822" y="1308354"/>
                </a:lnTo>
                <a:lnTo>
                  <a:pt x="1104201" y="1118260"/>
                </a:lnTo>
                <a:lnTo>
                  <a:pt x="1106258" y="1070749"/>
                </a:lnTo>
                <a:lnTo>
                  <a:pt x="1106538" y="1031887"/>
                </a:lnTo>
                <a:lnTo>
                  <a:pt x="1105242" y="992962"/>
                </a:lnTo>
                <a:lnTo>
                  <a:pt x="1101509" y="915047"/>
                </a:lnTo>
                <a:lnTo>
                  <a:pt x="1110132" y="914895"/>
                </a:lnTo>
                <a:close/>
              </a:path>
              <a:path w="2192020" h="3432175">
                <a:moveTo>
                  <a:pt x="2191728" y="3167062"/>
                </a:moveTo>
                <a:lnTo>
                  <a:pt x="2190064" y="3119945"/>
                </a:lnTo>
                <a:lnTo>
                  <a:pt x="2187257" y="3072815"/>
                </a:lnTo>
                <a:lnTo>
                  <a:pt x="2176602" y="2931388"/>
                </a:lnTo>
                <a:lnTo>
                  <a:pt x="2160562" y="2692450"/>
                </a:lnTo>
                <a:lnTo>
                  <a:pt x="2157031" y="2620670"/>
                </a:lnTo>
                <a:lnTo>
                  <a:pt x="2149246" y="2549245"/>
                </a:lnTo>
                <a:lnTo>
                  <a:pt x="2143302" y="2519781"/>
                </a:lnTo>
                <a:lnTo>
                  <a:pt x="2138299" y="2490000"/>
                </a:lnTo>
                <a:lnTo>
                  <a:pt x="2136813" y="2459418"/>
                </a:lnTo>
                <a:lnTo>
                  <a:pt x="2141410" y="2427541"/>
                </a:lnTo>
                <a:lnTo>
                  <a:pt x="2136381" y="2348204"/>
                </a:lnTo>
                <a:lnTo>
                  <a:pt x="2121903" y="2274443"/>
                </a:lnTo>
                <a:lnTo>
                  <a:pt x="2095969" y="2232749"/>
                </a:lnTo>
                <a:lnTo>
                  <a:pt x="2055202" y="2195804"/>
                </a:lnTo>
                <a:lnTo>
                  <a:pt x="1998764" y="2164042"/>
                </a:lnTo>
                <a:lnTo>
                  <a:pt x="1953691" y="2150300"/>
                </a:lnTo>
                <a:lnTo>
                  <a:pt x="1909914" y="2145855"/>
                </a:lnTo>
                <a:lnTo>
                  <a:pt x="1883803" y="2149462"/>
                </a:lnTo>
                <a:lnTo>
                  <a:pt x="1833435" y="2163153"/>
                </a:lnTo>
                <a:lnTo>
                  <a:pt x="1794421" y="2176856"/>
                </a:lnTo>
                <a:lnTo>
                  <a:pt x="1744078" y="2216912"/>
                </a:lnTo>
                <a:lnTo>
                  <a:pt x="1723567" y="2261362"/>
                </a:lnTo>
                <a:lnTo>
                  <a:pt x="1715262" y="2300541"/>
                </a:lnTo>
                <a:lnTo>
                  <a:pt x="1711248" y="2367000"/>
                </a:lnTo>
                <a:lnTo>
                  <a:pt x="1704886" y="2413050"/>
                </a:lnTo>
                <a:lnTo>
                  <a:pt x="1697761" y="2459024"/>
                </a:lnTo>
                <a:lnTo>
                  <a:pt x="1692910" y="2505125"/>
                </a:lnTo>
                <a:lnTo>
                  <a:pt x="1693329" y="2551531"/>
                </a:lnTo>
                <a:lnTo>
                  <a:pt x="1692160" y="2564231"/>
                </a:lnTo>
                <a:lnTo>
                  <a:pt x="1686369" y="2610739"/>
                </a:lnTo>
                <a:lnTo>
                  <a:pt x="1681848" y="2678785"/>
                </a:lnTo>
                <a:lnTo>
                  <a:pt x="1680895" y="2712897"/>
                </a:lnTo>
                <a:lnTo>
                  <a:pt x="1683524" y="2752547"/>
                </a:lnTo>
                <a:lnTo>
                  <a:pt x="1684794" y="2792196"/>
                </a:lnTo>
                <a:lnTo>
                  <a:pt x="1684743" y="2831884"/>
                </a:lnTo>
                <a:lnTo>
                  <a:pt x="1683346" y="2871584"/>
                </a:lnTo>
                <a:lnTo>
                  <a:pt x="1677771" y="2922270"/>
                </a:lnTo>
                <a:lnTo>
                  <a:pt x="1673885" y="2973019"/>
                </a:lnTo>
                <a:lnTo>
                  <a:pt x="1671675" y="3023844"/>
                </a:lnTo>
                <a:lnTo>
                  <a:pt x="1671142" y="3074746"/>
                </a:lnTo>
                <a:lnTo>
                  <a:pt x="1672297" y="3125711"/>
                </a:lnTo>
                <a:lnTo>
                  <a:pt x="1677009" y="3180219"/>
                </a:lnTo>
                <a:lnTo>
                  <a:pt x="1688147" y="3233775"/>
                </a:lnTo>
                <a:lnTo>
                  <a:pt x="1704594" y="3279978"/>
                </a:lnTo>
                <a:lnTo>
                  <a:pt x="1728990" y="3322548"/>
                </a:lnTo>
                <a:lnTo>
                  <a:pt x="1760448" y="3360191"/>
                </a:lnTo>
                <a:lnTo>
                  <a:pt x="1798091" y="3391662"/>
                </a:lnTo>
                <a:lnTo>
                  <a:pt x="1836877" y="3412502"/>
                </a:lnTo>
                <a:lnTo>
                  <a:pt x="1878876" y="3425964"/>
                </a:lnTo>
                <a:lnTo>
                  <a:pt x="1922614" y="3431540"/>
                </a:lnTo>
                <a:lnTo>
                  <a:pt x="1937296" y="3431603"/>
                </a:lnTo>
                <a:lnTo>
                  <a:pt x="1951951" y="3430778"/>
                </a:lnTo>
                <a:lnTo>
                  <a:pt x="1995347" y="3422967"/>
                </a:lnTo>
                <a:lnTo>
                  <a:pt x="2043264" y="3403104"/>
                </a:lnTo>
                <a:lnTo>
                  <a:pt x="2080628" y="3378212"/>
                </a:lnTo>
                <a:lnTo>
                  <a:pt x="2131644" y="3327501"/>
                </a:lnTo>
                <a:lnTo>
                  <a:pt x="2158187" y="3289706"/>
                </a:lnTo>
                <a:lnTo>
                  <a:pt x="2177224" y="3250298"/>
                </a:lnTo>
                <a:lnTo>
                  <a:pt x="2188502" y="3209391"/>
                </a:lnTo>
                <a:lnTo>
                  <a:pt x="2191728" y="3167062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66585" y="11"/>
            <a:ext cx="1376045" cy="1678305"/>
          </a:xfrm>
          <a:custGeom>
            <a:avLst/>
            <a:gdLst/>
            <a:ahLst/>
            <a:cxnLst/>
            <a:rect l="l" t="t" r="r" b="b"/>
            <a:pathLst>
              <a:path w="1376045" h="1678305">
                <a:moveTo>
                  <a:pt x="424027" y="1048156"/>
                </a:moveTo>
                <a:lnTo>
                  <a:pt x="408686" y="1003846"/>
                </a:lnTo>
                <a:lnTo>
                  <a:pt x="348183" y="973620"/>
                </a:lnTo>
                <a:lnTo>
                  <a:pt x="293789" y="961656"/>
                </a:lnTo>
                <a:lnTo>
                  <a:pt x="243916" y="960831"/>
                </a:lnTo>
                <a:lnTo>
                  <a:pt x="199656" y="970546"/>
                </a:lnTo>
                <a:lnTo>
                  <a:pt x="162140" y="990206"/>
                </a:lnTo>
                <a:lnTo>
                  <a:pt x="132448" y="1019238"/>
                </a:lnTo>
                <a:lnTo>
                  <a:pt x="101498" y="1083983"/>
                </a:lnTo>
                <a:lnTo>
                  <a:pt x="76441" y="1194752"/>
                </a:lnTo>
                <a:lnTo>
                  <a:pt x="50355" y="1326413"/>
                </a:lnTo>
                <a:lnTo>
                  <a:pt x="47053" y="1339430"/>
                </a:lnTo>
                <a:lnTo>
                  <a:pt x="34277" y="1378127"/>
                </a:lnTo>
                <a:lnTo>
                  <a:pt x="39509" y="1378940"/>
                </a:lnTo>
                <a:lnTo>
                  <a:pt x="36207" y="1404239"/>
                </a:lnTo>
                <a:lnTo>
                  <a:pt x="11785" y="1514779"/>
                </a:lnTo>
                <a:lnTo>
                  <a:pt x="850" y="1559039"/>
                </a:lnTo>
                <a:lnTo>
                  <a:pt x="0" y="1566672"/>
                </a:lnTo>
                <a:lnTo>
                  <a:pt x="7124" y="1604365"/>
                </a:lnTo>
                <a:lnTo>
                  <a:pt x="41427" y="1640852"/>
                </a:lnTo>
                <a:lnTo>
                  <a:pt x="84594" y="1663280"/>
                </a:lnTo>
                <a:lnTo>
                  <a:pt x="131622" y="1675726"/>
                </a:lnTo>
                <a:lnTo>
                  <a:pt x="168046" y="1678127"/>
                </a:lnTo>
                <a:lnTo>
                  <a:pt x="180238" y="1677593"/>
                </a:lnTo>
                <a:lnTo>
                  <a:pt x="225069" y="1669567"/>
                </a:lnTo>
                <a:lnTo>
                  <a:pt x="262305" y="1644916"/>
                </a:lnTo>
                <a:lnTo>
                  <a:pt x="295681" y="1592110"/>
                </a:lnTo>
                <a:lnTo>
                  <a:pt x="317284" y="1553718"/>
                </a:lnTo>
                <a:lnTo>
                  <a:pt x="335216" y="1514525"/>
                </a:lnTo>
                <a:lnTo>
                  <a:pt x="347116" y="1474025"/>
                </a:lnTo>
                <a:lnTo>
                  <a:pt x="357073" y="1424813"/>
                </a:lnTo>
                <a:lnTo>
                  <a:pt x="388861" y="1277150"/>
                </a:lnTo>
                <a:lnTo>
                  <a:pt x="414553" y="1164704"/>
                </a:lnTo>
                <a:lnTo>
                  <a:pt x="421868" y="1127112"/>
                </a:lnTo>
                <a:lnTo>
                  <a:pt x="423760" y="1107516"/>
                </a:lnTo>
                <a:lnTo>
                  <a:pt x="423240" y="1067904"/>
                </a:lnTo>
                <a:lnTo>
                  <a:pt x="424027" y="1048156"/>
                </a:lnTo>
                <a:close/>
              </a:path>
              <a:path w="1376045" h="1678305">
                <a:moveTo>
                  <a:pt x="1375664" y="151485"/>
                </a:moveTo>
                <a:lnTo>
                  <a:pt x="1375105" y="110159"/>
                </a:lnTo>
                <a:lnTo>
                  <a:pt x="1372844" y="49047"/>
                </a:lnTo>
                <a:lnTo>
                  <a:pt x="1370088" y="0"/>
                </a:lnTo>
                <a:lnTo>
                  <a:pt x="994524" y="0"/>
                </a:lnTo>
                <a:lnTo>
                  <a:pt x="992746" y="4394"/>
                </a:lnTo>
                <a:lnTo>
                  <a:pt x="988377" y="19812"/>
                </a:lnTo>
                <a:lnTo>
                  <a:pt x="977480" y="67551"/>
                </a:lnTo>
                <a:lnTo>
                  <a:pt x="964222" y="114973"/>
                </a:lnTo>
                <a:lnTo>
                  <a:pt x="936002" y="209626"/>
                </a:lnTo>
                <a:lnTo>
                  <a:pt x="923683" y="257175"/>
                </a:lnTo>
                <a:lnTo>
                  <a:pt x="914311" y="305130"/>
                </a:lnTo>
                <a:lnTo>
                  <a:pt x="911745" y="326936"/>
                </a:lnTo>
                <a:lnTo>
                  <a:pt x="912393" y="348399"/>
                </a:lnTo>
                <a:lnTo>
                  <a:pt x="923366" y="390309"/>
                </a:lnTo>
                <a:lnTo>
                  <a:pt x="944664" y="423037"/>
                </a:lnTo>
                <a:lnTo>
                  <a:pt x="975677" y="447078"/>
                </a:lnTo>
                <a:lnTo>
                  <a:pt x="1029449" y="466915"/>
                </a:lnTo>
                <a:lnTo>
                  <a:pt x="1087843" y="487832"/>
                </a:lnTo>
                <a:lnTo>
                  <a:pt x="1117638" y="497484"/>
                </a:lnTo>
                <a:lnTo>
                  <a:pt x="1139596" y="503885"/>
                </a:lnTo>
                <a:lnTo>
                  <a:pt x="1161732" y="506818"/>
                </a:lnTo>
                <a:lnTo>
                  <a:pt x="1184059" y="506272"/>
                </a:lnTo>
                <a:lnTo>
                  <a:pt x="1235265" y="492721"/>
                </a:lnTo>
                <a:lnTo>
                  <a:pt x="1274864" y="470623"/>
                </a:lnTo>
                <a:lnTo>
                  <a:pt x="1308468" y="440321"/>
                </a:lnTo>
                <a:lnTo>
                  <a:pt x="1338186" y="390652"/>
                </a:lnTo>
                <a:lnTo>
                  <a:pt x="1356702" y="339369"/>
                </a:lnTo>
                <a:lnTo>
                  <a:pt x="1367345" y="287020"/>
                </a:lnTo>
                <a:lnTo>
                  <a:pt x="1373441" y="234137"/>
                </a:lnTo>
                <a:lnTo>
                  <a:pt x="1375105" y="192811"/>
                </a:lnTo>
                <a:lnTo>
                  <a:pt x="1375664" y="151485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66448" y="6978191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5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416192" y="7962547"/>
            <a:ext cx="859155" cy="1521460"/>
          </a:xfrm>
          <a:custGeom>
            <a:avLst/>
            <a:gdLst/>
            <a:ahLst/>
            <a:cxnLst/>
            <a:rect l="l" t="t" r="r" b="b"/>
            <a:pathLst>
              <a:path w="859155" h="1521459">
                <a:moveTo>
                  <a:pt x="523432" y="1520971"/>
                </a:moveTo>
                <a:lnTo>
                  <a:pt x="467692" y="1513665"/>
                </a:lnTo>
                <a:lnTo>
                  <a:pt x="409511" y="1499757"/>
                </a:lnTo>
                <a:lnTo>
                  <a:pt x="359561" y="1482176"/>
                </a:lnTo>
                <a:lnTo>
                  <a:pt x="317248" y="1460779"/>
                </a:lnTo>
                <a:lnTo>
                  <a:pt x="281980" y="1435423"/>
                </a:lnTo>
                <a:lnTo>
                  <a:pt x="253163" y="1405963"/>
                </a:lnTo>
                <a:lnTo>
                  <a:pt x="230205" y="1372257"/>
                </a:lnTo>
                <a:lnTo>
                  <a:pt x="212513" y="1334160"/>
                </a:lnTo>
                <a:lnTo>
                  <a:pt x="199492" y="1291529"/>
                </a:lnTo>
                <a:lnTo>
                  <a:pt x="188900" y="1237290"/>
                </a:lnTo>
                <a:lnTo>
                  <a:pt x="174605" y="1128454"/>
                </a:lnTo>
                <a:lnTo>
                  <a:pt x="165383" y="1074105"/>
                </a:lnTo>
                <a:lnTo>
                  <a:pt x="154913" y="1027400"/>
                </a:lnTo>
                <a:lnTo>
                  <a:pt x="143173" y="980743"/>
                </a:lnTo>
                <a:lnTo>
                  <a:pt x="105934" y="840838"/>
                </a:lnTo>
                <a:lnTo>
                  <a:pt x="93037" y="786549"/>
                </a:lnTo>
                <a:lnTo>
                  <a:pt x="81327" y="732187"/>
                </a:lnTo>
                <a:lnTo>
                  <a:pt x="30814" y="482722"/>
                </a:lnTo>
                <a:lnTo>
                  <a:pt x="14107" y="396593"/>
                </a:lnTo>
                <a:lnTo>
                  <a:pt x="3521" y="323630"/>
                </a:lnTo>
                <a:lnTo>
                  <a:pt x="0" y="286890"/>
                </a:lnTo>
                <a:lnTo>
                  <a:pt x="1164" y="267540"/>
                </a:lnTo>
                <a:lnTo>
                  <a:pt x="10045" y="230411"/>
                </a:lnTo>
                <a:lnTo>
                  <a:pt x="30145" y="187225"/>
                </a:lnTo>
                <a:lnTo>
                  <a:pt x="58084" y="136956"/>
                </a:lnTo>
                <a:lnTo>
                  <a:pt x="70948" y="111574"/>
                </a:lnTo>
                <a:lnTo>
                  <a:pt x="119840" y="53425"/>
                </a:lnTo>
                <a:lnTo>
                  <a:pt x="157315" y="31499"/>
                </a:lnTo>
                <a:lnTo>
                  <a:pt x="203488" y="13932"/>
                </a:lnTo>
                <a:lnTo>
                  <a:pt x="250455" y="3095"/>
                </a:lnTo>
                <a:lnTo>
                  <a:pt x="298600" y="0"/>
                </a:lnTo>
                <a:lnTo>
                  <a:pt x="314650" y="712"/>
                </a:lnTo>
                <a:lnTo>
                  <a:pt x="362336" y="8045"/>
                </a:lnTo>
                <a:lnTo>
                  <a:pt x="408210" y="23007"/>
                </a:lnTo>
                <a:lnTo>
                  <a:pt x="451027" y="45178"/>
                </a:lnTo>
                <a:lnTo>
                  <a:pt x="484582" y="68212"/>
                </a:lnTo>
                <a:lnTo>
                  <a:pt x="514365" y="94942"/>
                </a:lnTo>
                <a:lnTo>
                  <a:pt x="540375" y="125369"/>
                </a:lnTo>
                <a:lnTo>
                  <a:pt x="562614" y="159492"/>
                </a:lnTo>
                <a:lnTo>
                  <a:pt x="584753" y="204184"/>
                </a:lnTo>
                <a:lnTo>
                  <a:pt x="604736" y="249654"/>
                </a:lnTo>
                <a:lnTo>
                  <a:pt x="622560" y="295902"/>
                </a:lnTo>
                <a:lnTo>
                  <a:pt x="638228" y="342927"/>
                </a:lnTo>
                <a:lnTo>
                  <a:pt x="651738" y="390729"/>
                </a:lnTo>
                <a:lnTo>
                  <a:pt x="663091" y="439310"/>
                </a:lnTo>
                <a:lnTo>
                  <a:pt x="671415" y="478668"/>
                </a:lnTo>
                <a:lnTo>
                  <a:pt x="681913" y="517972"/>
                </a:lnTo>
                <a:lnTo>
                  <a:pt x="704169" y="596562"/>
                </a:lnTo>
                <a:lnTo>
                  <a:pt x="842070" y="1128711"/>
                </a:lnTo>
                <a:lnTo>
                  <a:pt x="854033" y="1188761"/>
                </a:lnTo>
                <a:lnTo>
                  <a:pt x="858906" y="1231585"/>
                </a:lnTo>
                <a:lnTo>
                  <a:pt x="853420" y="1273288"/>
                </a:lnTo>
                <a:lnTo>
                  <a:pt x="840859" y="1314104"/>
                </a:lnTo>
                <a:lnTo>
                  <a:pt x="824503" y="1354264"/>
                </a:lnTo>
                <a:lnTo>
                  <a:pt x="800241" y="1390194"/>
                </a:lnTo>
                <a:lnTo>
                  <a:pt x="766785" y="1417731"/>
                </a:lnTo>
                <a:lnTo>
                  <a:pt x="730633" y="1439698"/>
                </a:lnTo>
                <a:lnTo>
                  <a:pt x="692627" y="1460551"/>
                </a:lnTo>
                <a:lnTo>
                  <a:pt x="614705" y="1501045"/>
                </a:lnTo>
                <a:lnTo>
                  <a:pt x="561018" y="1517744"/>
                </a:lnTo>
                <a:lnTo>
                  <a:pt x="542293" y="1520158"/>
                </a:lnTo>
                <a:lnTo>
                  <a:pt x="523432" y="152097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7011947" y="9449678"/>
            <a:ext cx="618490" cy="837565"/>
          </a:xfrm>
          <a:custGeom>
            <a:avLst/>
            <a:gdLst/>
            <a:ahLst/>
            <a:cxnLst/>
            <a:rect l="l" t="t" r="r" b="b"/>
            <a:pathLst>
              <a:path w="618490" h="837565">
                <a:moveTo>
                  <a:pt x="618094" y="837321"/>
                </a:moveTo>
                <a:lnTo>
                  <a:pt x="0" y="837321"/>
                </a:lnTo>
                <a:lnTo>
                  <a:pt x="1145" y="807428"/>
                </a:lnTo>
                <a:lnTo>
                  <a:pt x="2493" y="758464"/>
                </a:lnTo>
                <a:lnTo>
                  <a:pt x="3988" y="709521"/>
                </a:lnTo>
                <a:lnTo>
                  <a:pt x="6302" y="660642"/>
                </a:lnTo>
                <a:lnTo>
                  <a:pt x="10107" y="611873"/>
                </a:lnTo>
                <a:lnTo>
                  <a:pt x="15558" y="559279"/>
                </a:lnTo>
                <a:lnTo>
                  <a:pt x="22607" y="507029"/>
                </a:lnTo>
                <a:lnTo>
                  <a:pt x="31255" y="455125"/>
                </a:lnTo>
                <a:lnTo>
                  <a:pt x="41502" y="403565"/>
                </a:lnTo>
                <a:lnTo>
                  <a:pt x="53347" y="352350"/>
                </a:lnTo>
                <a:lnTo>
                  <a:pt x="66791" y="301481"/>
                </a:lnTo>
                <a:lnTo>
                  <a:pt x="81834" y="250956"/>
                </a:lnTo>
                <a:lnTo>
                  <a:pt x="98476" y="200776"/>
                </a:lnTo>
                <a:lnTo>
                  <a:pt x="105035" y="178108"/>
                </a:lnTo>
                <a:lnTo>
                  <a:pt x="120299" y="133510"/>
                </a:lnTo>
                <a:lnTo>
                  <a:pt x="146577" y="80082"/>
                </a:lnTo>
                <a:lnTo>
                  <a:pt x="199358" y="26878"/>
                </a:lnTo>
                <a:lnTo>
                  <a:pt x="241224" y="9153"/>
                </a:lnTo>
                <a:lnTo>
                  <a:pt x="297846" y="0"/>
                </a:lnTo>
                <a:lnTo>
                  <a:pt x="352138" y="1639"/>
                </a:lnTo>
                <a:lnTo>
                  <a:pt x="400267" y="13462"/>
                </a:lnTo>
                <a:lnTo>
                  <a:pt x="438519" y="34842"/>
                </a:lnTo>
                <a:lnTo>
                  <a:pt x="463181" y="65151"/>
                </a:lnTo>
                <a:lnTo>
                  <a:pt x="486943" y="123677"/>
                </a:lnTo>
                <a:lnTo>
                  <a:pt x="506817" y="183640"/>
                </a:lnTo>
                <a:lnTo>
                  <a:pt x="520511" y="236720"/>
                </a:lnTo>
                <a:lnTo>
                  <a:pt x="524871" y="254430"/>
                </a:lnTo>
                <a:lnTo>
                  <a:pt x="529641" y="272060"/>
                </a:lnTo>
                <a:lnTo>
                  <a:pt x="534549" y="289609"/>
                </a:lnTo>
                <a:lnTo>
                  <a:pt x="544484" y="324659"/>
                </a:lnTo>
                <a:lnTo>
                  <a:pt x="542340" y="324977"/>
                </a:lnTo>
                <a:lnTo>
                  <a:pt x="551038" y="372931"/>
                </a:lnTo>
                <a:lnTo>
                  <a:pt x="559682" y="420888"/>
                </a:lnTo>
                <a:lnTo>
                  <a:pt x="568411" y="468843"/>
                </a:lnTo>
                <a:lnTo>
                  <a:pt x="577365" y="516794"/>
                </a:lnTo>
                <a:lnTo>
                  <a:pt x="586682" y="564737"/>
                </a:lnTo>
                <a:lnTo>
                  <a:pt x="595747" y="616510"/>
                </a:lnTo>
                <a:lnTo>
                  <a:pt x="603374" y="668376"/>
                </a:lnTo>
                <a:lnTo>
                  <a:pt x="609564" y="720333"/>
                </a:lnTo>
                <a:lnTo>
                  <a:pt x="614318" y="772383"/>
                </a:lnTo>
                <a:lnTo>
                  <a:pt x="617634" y="824523"/>
                </a:lnTo>
                <a:lnTo>
                  <a:pt x="618094" y="8373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6389739" y="9735232"/>
            <a:ext cx="389255" cy="551815"/>
          </a:xfrm>
          <a:custGeom>
            <a:avLst/>
            <a:gdLst/>
            <a:ahLst/>
            <a:cxnLst/>
            <a:rect l="l" t="t" r="r" b="b"/>
            <a:pathLst>
              <a:path w="389255" h="551815">
                <a:moveTo>
                  <a:pt x="388355" y="551767"/>
                </a:moveTo>
                <a:lnTo>
                  <a:pt x="8884" y="551767"/>
                </a:lnTo>
                <a:lnTo>
                  <a:pt x="8415" y="539801"/>
                </a:lnTo>
                <a:lnTo>
                  <a:pt x="4206" y="444894"/>
                </a:lnTo>
                <a:lnTo>
                  <a:pt x="2302" y="397448"/>
                </a:lnTo>
                <a:lnTo>
                  <a:pt x="826" y="350020"/>
                </a:lnTo>
                <a:lnTo>
                  <a:pt x="0" y="302621"/>
                </a:lnTo>
                <a:lnTo>
                  <a:pt x="44" y="255260"/>
                </a:lnTo>
                <a:lnTo>
                  <a:pt x="3364" y="210460"/>
                </a:lnTo>
                <a:lnTo>
                  <a:pt x="8938" y="166002"/>
                </a:lnTo>
                <a:lnTo>
                  <a:pt x="16764" y="121886"/>
                </a:lnTo>
                <a:lnTo>
                  <a:pt x="26844" y="78113"/>
                </a:lnTo>
                <a:lnTo>
                  <a:pt x="96860" y="25490"/>
                </a:lnTo>
                <a:lnTo>
                  <a:pt x="152784" y="6026"/>
                </a:lnTo>
                <a:lnTo>
                  <a:pt x="201632" y="0"/>
                </a:lnTo>
                <a:lnTo>
                  <a:pt x="218295" y="1196"/>
                </a:lnTo>
                <a:lnTo>
                  <a:pt x="264978" y="17087"/>
                </a:lnTo>
                <a:lnTo>
                  <a:pt x="320227" y="69008"/>
                </a:lnTo>
                <a:lnTo>
                  <a:pt x="359998" y="123712"/>
                </a:lnTo>
                <a:lnTo>
                  <a:pt x="371227" y="160965"/>
                </a:lnTo>
                <a:lnTo>
                  <a:pt x="379229" y="198761"/>
                </a:lnTo>
                <a:lnTo>
                  <a:pt x="384005" y="237101"/>
                </a:lnTo>
                <a:lnTo>
                  <a:pt x="385556" y="275985"/>
                </a:lnTo>
                <a:lnTo>
                  <a:pt x="387868" y="322203"/>
                </a:lnTo>
                <a:lnTo>
                  <a:pt x="388705" y="368406"/>
                </a:lnTo>
                <a:lnTo>
                  <a:pt x="388725" y="509717"/>
                </a:lnTo>
                <a:lnTo>
                  <a:pt x="388355" y="551767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1647" y="1271016"/>
            <a:ext cx="10424159" cy="7778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113" y="543187"/>
            <a:ext cx="15327630" cy="949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390" y="2163427"/>
            <a:ext cx="15735300" cy="2557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3715" y="8602927"/>
            <a:ext cx="5790565" cy="74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844" algn="l"/>
                <a:tab pos="4249420" algn="l"/>
              </a:tabLst>
            </a:pPr>
            <a:r>
              <a:rPr dirty="0" sz="4700" spc="-140" b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75" b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4700" b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700" spc="110" b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195" b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65" b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5" b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" b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" b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50" b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700" b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700" spc="-490" b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4700" spc="-640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185" b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195" b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90" b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3"/>
            <a:ext cx="3488675" cy="572917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22721"/>
            <a:ext cx="3732187" cy="306070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273655" y="3304215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920699" y="779974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34179" y="2197347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017803" y="915671"/>
            <a:ext cx="738505" cy="660400"/>
          </a:xfrm>
          <a:custGeom>
            <a:avLst/>
            <a:gdLst/>
            <a:ahLst/>
            <a:cxnLst/>
            <a:rect l="l" t="t" r="r" b="b"/>
            <a:pathLst>
              <a:path w="738505" h="660400">
                <a:moveTo>
                  <a:pt x="312325" y="660214"/>
                </a:moveTo>
                <a:lnTo>
                  <a:pt x="250708" y="656340"/>
                </a:lnTo>
                <a:lnTo>
                  <a:pt x="192084" y="636857"/>
                </a:lnTo>
                <a:lnTo>
                  <a:pt x="140409" y="603077"/>
                </a:lnTo>
                <a:lnTo>
                  <a:pt x="97349" y="563503"/>
                </a:lnTo>
                <a:lnTo>
                  <a:pt x="67576" y="528839"/>
                </a:lnTo>
                <a:lnTo>
                  <a:pt x="43317" y="492545"/>
                </a:lnTo>
                <a:lnTo>
                  <a:pt x="24502" y="454963"/>
                </a:lnTo>
                <a:lnTo>
                  <a:pt x="11058" y="416434"/>
                </a:lnTo>
                <a:lnTo>
                  <a:pt x="2914" y="377303"/>
                </a:lnTo>
                <a:lnTo>
                  <a:pt x="0" y="337910"/>
                </a:lnTo>
                <a:lnTo>
                  <a:pt x="2242" y="298601"/>
                </a:lnTo>
                <a:lnTo>
                  <a:pt x="9572" y="259716"/>
                </a:lnTo>
                <a:lnTo>
                  <a:pt x="21916" y="221598"/>
                </a:lnTo>
                <a:lnTo>
                  <a:pt x="39203" y="184591"/>
                </a:lnTo>
                <a:lnTo>
                  <a:pt x="61363" y="149036"/>
                </a:lnTo>
                <a:lnTo>
                  <a:pt x="88324" y="115277"/>
                </a:lnTo>
                <a:lnTo>
                  <a:pt x="120013" y="83656"/>
                </a:lnTo>
                <a:lnTo>
                  <a:pt x="156361" y="54515"/>
                </a:lnTo>
                <a:lnTo>
                  <a:pt x="197296" y="28198"/>
                </a:lnTo>
                <a:lnTo>
                  <a:pt x="242745" y="5048"/>
                </a:lnTo>
                <a:lnTo>
                  <a:pt x="336925" y="776"/>
                </a:lnTo>
                <a:lnTo>
                  <a:pt x="431134" y="0"/>
                </a:lnTo>
                <a:lnTo>
                  <a:pt x="525371" y="2719"/>
                </a:lnTo>
                <a:lnTo>
                  <a:pt x="568481" y="12780"/>
                </a:lnTo>
                <a:lnTo>
                  <a:pt x="609740" y="33357"/>
                </a:lnTo>
                <a:lnTo>
                  <a:pt x="647717" y="62571"/>
                </a:lnTo>
                <a:lnTo>
                  <a:pt x="680981" y="98542"/>
                </a:lnTo>
                <a:lnTo>
                  <a:pt x="708100" y="139393"/>
                </a:lnTo>
                <a:lnTo>
                  <a:pt x="727643" y="183243"/>
                </a:lnTo>
                <a:lnTo>
                  <a:pt x="738179" y="228215"/>
                </a:lnTo>
                <a:lnTo>
                  <a:pt x="738277" y="272430"/>
                </a:lnTo>
                <a:lnTo>
                  <a:pt x="731135" y="317520"/>
                </a:lnTo>
                <a:lnTo>
                  <a:pt x="720663" y="360939"/>
                </a:lnTo>
                <a:lnTo>
                  <a:pt x="705674" y="401906"/>
                </a:lnTo>
                <a:lnTo>
                  <a:pt x="684986" y="439639"/>
                </a:lnTo>
                <a:lnTo>
                  <a:pt x="657412" y="473356"/>
                </a:lnTo>
                <a:lnTo>
                  <a:pt x="621770" y="502275"/>
                </a:lnTo>
                <a:lnTo>
                  <a:pt x="576874" y="525614"/>
                </a:lnTo>
                <a:lnTo>
                  <a:pt x="540328" y="545607"/>
                </a:lnTo>
                <a:lnTo>
                  <a:pt x="504822" y="567222"/>
                </a:lnTo>
                <a:lnTo>
                  <a:pt x="470356" y="590460"/>
                </a:lnTo>
                <a:lnTo>
                  <a:pt x="428429" y="621187"/>
                </a:lnTo>
                <a:lnTo>
                  <a:pt x="401551" y="636498"/>
                </a:lnTo>
                <a:lnTo>
                  <a:pt x="372928" y="648227"/>
                </a:lnTo>
                <a:lnTo>
                  <a:pt x="343014" y="656180"/>
                </a:lnTo>
                <a:lnTo>
                  <a:pt x="312325" y="6602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942433" y="740685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5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76641" y="1602375"/>
            <a:ext cx="703580" cy="679450"/>
          </a:xfrm>
          <a:custGeom>
            <a:avLst/>
            <a:gdLst/>
            <a:ahLst/>
            <a:cxnLst/>
            <a:rect l="l" t="t" r="r" b="b"/>
            <a:pathLst>
              <a:path w="703580" h="679450">
                <a:moveTo>
                  <a:pt x="376030" y="678912"/>
                </a:moveTo>
                <a:lnTo>
                  <a:pt x="312255" y="672820"/>
                </a:lnTo>
                <a:lnTo>
                  <a:pt x="250328" y="656411"/>
                </a:lnTo>
                <a:lnTo>
                  <a:pt x="191906" y="630123"/>
                </a:lnTo>
                <a:lnTo>
                  <a:pt x="123377" y="586352"/>
                </a:lnTo>
                <a:lnTo>
                  <a:pt x="86935" y="557252"/>
                </a:lnTo>
                <a:lnTo>
                  <a:pt x="55893" y="525789"/>
                </a:lnTo>
                <a:lnTo>
                  <a:pt x="30965" y="491571"/>
                </a:lnTo>
                <a:lnTo>
                  <a:pt x="12864" y="454202"/>
                </a:lnTo>
                <a:lnTo>
                  <a:pt x="2304" y="413289"/>
                </a:lnTo>
                <a:lnTo>
                  <a:pt x="0" y="368439"/>
                </a:lnTo>
                <a:lnTo>
                  <a:pt x="6663" y="319258"/>
                </a:lnTo>
                <a:lnTo>
                  <a:pt x="20182" y="273335"/>
                </a:lnTo>
                <a:lnTo>
                  <a:pt x="39991" y="229754"/>
                </a:lnTo>
                <a:lnTo>
                  <a:pt x="65646" y="189336"/>
                </a:lnTo>
                <a:lnTo>
                  <a:pt x="111161" y="137884"/>
                </a:lnTo>
                <a:lnTo>
                  <a:pt x="141906" y="109850"/>
                </a:lnTo>
                <a:lnTo>
                  <a:pt x="175025" y="84533"/>
                </a:lnTo>
                <a:lnTo>
                  <a:pt x="210144" y="62221"/>
                </a:lnTo>
                <a:lnTo>
                  <a:pt x="247134" y="42994"/>
                </a:lnTo>
                <a:lnTo>
                  <a:pt x="285576" y="27072"/>
                </a:lnTo>
                <a:lnTo>
                  <a:pt x="325327" y="14512"/>
                </a:lnTo>
                <a:lnTo>
                  <a:pt x="365940" y="5457"/>
                </a:lnTo>
                <a:lnTo>
                  <a:pt x="421084" y="0"/>
                </a:lnTo>
                <a:lnTo>
                  <a:pt x="441665" y="3206"/>
                </a:lnTo>
                <a:lnTo>
                  <a:pt x="479979" y="19213"/>
                </a:lnTo>
                <a:lnTo>
                  <a:pt x="511268" y="46507"/>
                </a:lnTo>
                <a:lnTo>
                  <a:pt x="683276" y="378834"/>
                </a:lnTo>
                <a:lnTo>
                  <a:pt x="698917" y="418005"/>
                </a:lnTo>
                <a:lnTo>
                  <a:pt x="703475" y="459936"/>
                </a:lnTo>
                <a:lnTo>
                  <a:pt x="701464" y="480971"/>
                </a:lnTo>
                <a:lnTo>
                  <a:pt x="689034" y="521291"/>
                </a:lnTo>
                <a:lnTo>
                  <a:pt x="666258" y="556776"/>
                </a:lnTo>
                <a:lnTo>
                  <a:pt x="615670" y="601026"/>
                </a:lnTo>
                <a:lnTo>
                  <a:pt x="561391" y="635052"/>
                </a:lnTo>
                <a:lnTo>
                  <a:pt x="502288" y="659772"/>
                </a:lnTo>
                <a:lnTo>
                  <a:pt x="439945" y="674523"/>
                </a:lnTo>
                <a:lnTo>
                  <a:pt x="376030" y="67891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429030" y="1702665"/>
            <a:ext cx="742315" cy="591185"/>
          </a:xfrm>
          <a:custGeom>
            <a:avLst/>
            <a:gdLst/>
            <a:ahLst/>
            <a:cxnLst/>
            <a:rect l="l" t="t" r="r" b="b"/>
            <a:pathLst>
              <a:path w="742314" h="591185">
                <a:moveTo>
                  <a:pt x="268667" y="590759"/>
                </a:moveTo>
                <a:lnTo>
                  <a:pt x="222361" y="586635"/>
                </a:lnTo>
                <a:lnTo>
                  <a:pt x="175144" y="573592"/>
                </a:lnTo>
                <a:lnTo>
                  <a:pt x="126201" y="551881"/>
                </a:lnTo>
                <a:lnTo>
                  <a:pt x="82922" y="524679"/>
                </a:lnTo>
                <a:lnTo>
                  <a:pt x="47352" y="490702"/>
                </a:lnTo>
                <a:lnTo>
                  <a:pt x="21540" y="448665"/>
                </a:lnTo>
                <a:lnTo>
                  <a:pt x="7531" y="397285"/>
                </a:lnTo>
                <a:lnTo>
                  <a:pt x="2045" y="349966"/>
                </a:lnTo>
                <a:lnTo>
                  <a:pt x="0" y="302934"/>
                </a:lnTo>
                <a:lnTo>
                  <a:pt x="4455" y="257374"/>
                </a:lnTo>
                <a:lnTo>
                  <a:pt x="18473" y="214468"/>
                </a:lnTo>
                <a:lnTo>
                  <a:pt x="45112" y="175402"/>
                </a:lnTo>
                <a:lnTo>
                  <a:pt x="87434" y="141361"/>
                </a:lnTo>
                <a:lnTo>
                  <a:pt x="131837" y="113520"/>
                </a:lnTo>
                <a:lnTo>
                  <a:pt x="263128" y="26821"/>
                </a:lnTo>
                <a:lnTo>
                  <a:pt x="312763" y="9899"/>
                </a:lnTo>
                <a:lnTo>
                  <a:pt x="360972" y="1226"/>
                </a:lnTo>
                <a:lnTo>
                  <a:pt x="407876" y="0"/>
                </a:lnTo>
                <a:lnTo>
                  <a:pt x="453598" y="5416"/>
                </a:lnTo>
                <a:lnTo>
                  <a:pt x="498260" y="16671"/>
                </a:lnTo>
                <a:lnTo>
                  <a:pt x="541986" y="32964"/>
                </a:lnTo>
                <a:lnTo>
                  <a:pt x="584897" y="53491"/>
                </a:lnTo>
                <a:lnTo>
                  <a:pt x="627117" y="77448"/>
                </a:lnTo>
                <a:lnTo>
                  <a:pt x="661140" y="103044"/>
                </a:lnTo>
                <a:lnTo>
                  <a:pt x="689255" y="134266"/>
                </a:lnTo>
                <a:lnTo>
                  <a:pt x="711442" y="170044"/>
                </a:lnTo>
                <a:lnTo>
                  <a:pt x="727682" y="209309"/>
                </a:lnTo>
                <a:lnTo>
                  <a:pt x="737956" y="250991"/>
                </a:lnTo>
                <a:lnTo>
                  <a:pt x="742244" y="294020"/>
                </a:lnTo>
                <a:lnTo>
                  <a:pt x="740529" y="337327"/>
                </a:lnTo>
                <a:lnTo>
                  <a:pt x="732791" y="379842"/>
                </a:lnTo>
                <a:lnTo>
                  <a:pt x="719010" y="420496"/>
                </a:lnTo>
                <a:lnTo>
                  <a:pt x="699168" y="458218"/>
                </a:lnTo>
                <a:lnTo>
                  <a:pt x="673246" y="491939"/>
                </a:lnTo>
                <a:lnTo>
                  <a:pt x="637207" y="523557"/>
                </a:lnTo>
                <a:lnTo>
                  <a:pt x="632961" y="529720"/>
                </a:lnTo>
                <a:lnTo>
                  <a:pt x="583364" y="528543"/>
                </a:lnTo>
                <a:lnTo>
                  <a:pt x="538084" y="533967"/>
                </a:lnTo>
                <a:lnTo>
                  <a:pt x="493229" y="543695"/>
                </a:lnTo>
                <a:lnTo>
                  <a:pt x="404035" y="568502"/>
                </a:lnTo>
                <a:lnTo>
                  <a:pt x="359314" y="579803"/>
                </a:lnTo>
                <a:lnTo>
                  <a:pt x="314255" y="587852"/>
                </a:lnTo>
                <a:lnTo>
                  <a:pt x="268667" y="5907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66580" y="1341547"/>
            <a:ext cx="669925" cy="704850"/>
          </a:xfrm>
          <a:custGeom>
            <a:avLst/>
            <a:gdLst/>
            <a:ahLst/>
            <a:cxnLst/>
            <a:rect l="l" t="t" r="r" b="b"/>
            <a:pathLst>
              <a:path w="669925" h="704850">
                <a:moveTo>
                  <a:pt x="327838" y="704762"/>
                </a:moveTo>
                <a:lnTo>
                  <a:pt x="281666" y="701525"/>
                </a:lnTo>
                <a:lnTo>
                  <a:pt x="236870" y="689878"/>
                </a:lnTo>
                <a:lnTo>
                  <a:pt x="194922" y="670177"/>
                </a:lnTo>
                <a:lnTo>
                  <a:pt x="129712" y="618509"/>
                </a:lnTo>
                <a:lnTo>
                  <a:pt x="98437" y="579424"/>
                </a:lnTo>
                <a:lnTo>
                  <a:pt x="72976" y="537077"/>
                </a:lnTo>
                <a:lnTo>
                  <a:pt x="29481" y="448325"/>
                </a:lnTo>
                <a:lnTo>
                  <a:pt x="6440" y="404784"/>
                </a:lnTo>
                <a:lnTo>
                  <a:pt x="3043" y="393989"/>
                </a:lnTo>
                <a:lnTo>
                  <a:pt x="897" y="383022"/>
                </a:lnTo>
                <a:lnTo>
                  <a:pt x="0" y="371884"/>
                </a:lnTo>
                <a:lnTo>
                  <a:pt x="352" y="360573"/>
                </a:lnTo>
                <a:lnTo>
                  <a:pt x="13883" y="318045"/>
                </a:lnTo>
                <a:lnTo>
                  <a:pt x="40433" y="272614"/>
                </a:lnTo>
                <a:lnTo>
                  <a:pt x="68468" y="228233"/>
                </a:lnTo>
                <a:lnTo>
                  <a:pt x="97989" y="184902"/>
                </a:lnTo>
                <a:lnTo>
                  <a:pt x="128996" y="142621"/>
                </a:lnTo>
                <a:lnTo>
                  <a:pt x="161488" y="101390"/>
                </a:lnTo>
                <a:lnTo>
                  <a:pt x="195466" y="61209"/>
                </a:lnTo>
                <a:lnTo>
                  <a:pt x="227619" y="35715"/>
                </a:lnTo>
                <a:lnTo>
                  <a:pt x="266260" y="17173"/>
                </a:lnTo>
                <a:lnTo>
                  <a:pt x="309724" y="5346"/>
                </a:lnTo>
                <a:lnTo>
                  <a:pt x="356346" y="0"/>
                </a:lnTo>
                <a:lnTo>
                  <a:pt x="404462" y="897"/>
                </a:lnTo>
                <a:lnTo>
                  <a:pt x="452407" y="7803"/>
                </a:lnTo>
                <a:lnTo>
                  <a:pt x="498515" y="20481"/>
                </a:lnTo>
                <a:lnTo>
                  <a:pt x="541123" y="38695"/>
                </a:lnTo>
                <a:lnTo>
                  <a:pt x="578565" y="62211"/>
                </a:lnTo>
                <a:lnTo>
                  <a:pt x="609177" y="90791"/>
                </a:lnTo>
                <a:lnTo>
                  <a:pt x="635893" y="124169"/>
                </a:lnTo>
                <a:lnTo>
                  <a:pt x="655351" y="162311"/>
                </a:lnTo>
                <a:lnTo>
                  <a:pt x="666696" y="203599"/>
                </a:lnTo>
                <a:lnTo>
                  <a:pt x="669511" y="231943"/>
                </a:lnTo>
                <a:lnTo>
                  <a:pt x="669470" y="246259"/>
                </a:lnTo>
                <a:lnTo>
                  <a:pt x="663593" y="288604"/>
                </a:lnTo>
                <a:lnTo>
                  <a:pt x="643221" y="349750"/>
                </a:lnTo>
                <a:lnTo>
                  <a:pt x="625185" y="396428"/>
                </a:lnTo>
                <a:lnTo>
                  <a:pt x="605612" y="442422"/>
                </a:lnTo>
                <a:lnTo>
                  <a:pt x="584503" y="487731"/>
                </a:lnTo>
                <a:lnTo>
                  <a:pt x="561858" y="532357"/>
                </a:lnTo>
                <a:lnTo>
                  <a:pt x="537676" y="576297"/>
                </a:lnTo>
                <a:lnTo>
                  <a:pt x="510940" y="609140"/>
                </a:lnTo>
                <a:lnTo>
                  <a:pt x="476922" y="637573"/>
                </a:lnTo>
                <a:lnTo>
                  <a:pt x="439779" y="664107"/>
                </a:lnTo>
                <a:lnTo>
                  <a:pt x="403669" y="691248"/>
                </a:lnTo>
                <a:lnTo>
                  <a:pt x="388872" y="695821"/>
                </a:lnTo>
                <a:lnTo>
                  <a:pt x="373879" y="699459"/>
                </a:lnTo>
                <a:lnTo>
                  <a:pt x="358689" y="702164"/>
                </a:lnTo>
                <a:lnTo>
                  <a:pt x="343303" y="703935"/>
                </a:lnTo>
                <a:lnTo>
                  <a:pt x="327838" y="70476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444844" y="3003551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79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404280" y="1671947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5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016029" y="850929"/>
            <a:ext cx="683260" cy="602615"/>
          </a:xfrm>
          <a:custGeom>
            <a:avLst/>
            <a:gdLst/>
            <a:ahLst/>
            <a:cxnLst/>
            <a:rect l="l" t="t" r="r" b="b"/>
            <a:pathLst>
              <a:path w="683260" h="602615">
                <a:moveTo>
                  <a:pt x="399444" y="602517"/>
                </a:moveTo>
                <a:lnTo>
                  <a:pt x="325105" y="594484"/>
                </a:lnTo>
                <a:lnTo>
                  <a:pt x="287775" y="583597"/>
                </a:lnTo>
                <a:lnTo>
                  <a:pt x="250807" y="568707"/>
                </a:lnTo>
                <a:lnTo>
                  <a:pt x="214550" y="550250"/>
                </a:lnTo>
                <a:lnTo>
                  <a:pt x="179355" y="528662"/>
                </a:lnTo>
                <a:lnTo>
                  <a:pt x="145575" y="504375"/>
                </a:lnTo>
                <a:lnTo>
                  <a:pt x="113559" y="477825"/>
                </a:lnTo>
                <a:lnTo>
                  <a:pt x="72642" y="433159"/>
                </a:lnTo>
                <a:lnTo>
                  <a:pt x="37812" y="383600"/>
                </a:lnTo>
                <a:lnTo>
                  <a:pt x="16961" y="344612"/>
                </a:lnTo>
                <a:lnTo>
                  <a:pt x="4437" y="304274"/>
                </a:lnTo>
                <a:lnTo>
                  <a:pt x="0" y="263467"/>
                </a:lnTo>
                <a:lnTo>
                  <a:pt x="3408" y="223074"/>
                </a:lnTo>
                <a:lnTo>
                  <a:pt x="14424" y="183976"/>
                </a:lnTo>
                <a:lnTo>
                  <a:pt x="32805" y="147056"/>
                </a:lnTo>
                <a:lnTo>
                  <a:pt x="58314" y="113196"/>
                </a:lnTo>
                <a:lnTo>
                  <a:pt x="90709" y="83277"/>
                </a:lnTo>
                <a:lnTo>
                  <a:pt x="129750" y="58182"/>
                </a:lnTo>
                <a:lnTo>
                  <a:pt x="175198" y="38792"/>
                </a:lnTo>
                <a:lnTo>
                  <a:pt x="311228" y="15251"/>
                </a:lnTo>
                <a:lnTo>
                  <a:pt x="361007" y="7743"/>
                </a:lnTo>
                <a:lnTo>
                  <a:pt x="411755" y="1723"/>
                </a:lnTo>
                <a:lnTo>
                  <a:pt x="460375" y="0"/>
                </a:lnTo>
                <a:lnTo>
                  <a:pt x="504925" y="4508"/>
                </a:lnTo>
                <a:lnTo>
                  <a:pt x="545139" y="14905"/>
                </a:lnTo>
                <a:lnTo>
                  <a:pt x="580752" y="30849"/>
                </a:lnTo>
                <a:lnTo>
                  <a:pt x="637113" y="78007"/>
                </a:lnTo>
                <a:lnTo>
                  <a:pt x="671886" y="143243"/>
                </a:lnTo>
                <a:lnTo>
                  <a:pt x="680513" y="181785"/>
                </a:lnTo>
                <a:lnTo>
                  <a:pt x="682947" y="223819"/>
                </a:lnTo>
                <a:lnTo>
                  <a:pt x="678922" y="269002"/>
                </a:lnTo>
                <a:lnTo>
                  <a:pt x="668173" y="316994"/>
                </a:lnTo>
                <a:lnTo>
                  <a:pt x="619413" y="440694"/>
                </a:lnTo>
                <a:lnTo>
                  <a:pt x="594627" y="485378"/>
                </a:lnTo>
                <a:lnTo>
                  <a:pt x="567043" y="522148"/>
                </a:lnTo>
                <a:lnTo>
                  <a:pt x="537012" y="551441"/>
                </a:lnTo>
                <a:lnTo>
                  <a:pt x="504886" y="573689"/>
                </a:lnTo>
                <a:lnTo>
                  <a:pt x="435751" y="598793"/>
                </a:lnTo>
                <a:lnTo>
                  <a:pt x="399444" y="60251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956681" y="2428622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5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433450" y="3199296"/>
            <a:ext cx="670560" cy="563245"/>
          </a:xfrm>
          <a:custGeom>
            <a:avLst/>
            <a:gdLst/>
            <a:ahLst/>
            <a:cxnLst/>
            <a:rect l="l" t="t" r="r" b="b"/>
            <a:pathLst>
              <a:path w="670560" h="563245">
                <a:moveTo>
                  <a:pt x="340567" y="562705"/>
                </a:moveTo>
                <a:lnTo>
                  <a:pt x="296263" y="560524"/>
                </a:lnTo>
                <a:lnTo>
                  <a:pt x="252485" y="553379"/>
                </a:lnTo>
                <a:lnTo>
                  <a:pt x="209792" y="541362"/>
                </a:lnTo>
                <a:lnTo>
                  <a:pt x="168719" y="524624"/>
                </a:lnTo>
                <a:lnTo>
                  <a:pt x="129784" y="503375"/>
                </a:lnTo>
                <a:lnTo>
                  <a:pt x="69266" y="450998"/>
                </a:lnTo>
                <a:lnTo>
                  <a:pt x="43361" y="412391"/>
                </a:lnTo>
                <a:lnTo>
                  <a:pt x="23140" y="369063"/>
                </a:lnTo>
                <a:lnTo>
                  <a:pt x="8944" y="322586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1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1544" y="359782"/>
                </a:lnTo>
                <a:lnTo>
                  <a:pt x="644528" y="404261"/>
                </a:lnTo>
                <a:lnTo>
                  <a:pt x="619192" y="444504"/>
                </a:lnTo>
                <a:lnTo>
                  <a:pt x="586409" y="474381"/>
                </a:lnTo>
                <a:lnTo>
                  <a:pt x="550479" y="500381"/>
                </a:lnTo>
                <a:lnTo>
                  <a:pt x="511855" y="522180"/>
                </a:lnTo>
                <a:lnTo>
                  <a:pt x="471021" y="539503"/>
                </a:lnTo>
                <a:lnTo>
                  <a:pt x="428498" y="552128"/>
                </a:lnTo>
                <a:lnTo>
                  <a:pt x="384831" y="559894"/>
                </a:lnTo>
                <a:lnTo>
                  <a:pt x="340567" y="5627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15439" y="136953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275947" y="6261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463294" y="1598901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4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922337" y="2513903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79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4057" y="2233401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93517" y="3178574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70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839649" y="2453934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4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710193" y="45830"/>
            <a:ext cx="450215" cy="511809"/>
          </a:xfrm>
          <a:custGeom>
            <a:avLst/>
            <a:gdLst/>
            <a:ahLst/>
            <a:cxnLst/>
            <a:rect l="l" t="t" r="r" b="b"/>
            <a:pathLst>
              <a:path w="450214" h="511809">
                <a:moveTo>
                  <a:pt x="180343" y="511284"/>
                </a:moveTo>
                <a:lnTo>
                  <a:pt x="137767" y="505053"/>
                </a:lnTo>
                <a:lnTo>
                  <a:pt x="101384" y="489231"/>
                </a:lnTo>
                <a:lnTo>
                  <a:pt x="56777" y="434969"/>
                </a:lnTo>
                <a:lnTo>
                  <a:pt x="28505" y="374968"/>
                </a:lnTo>
                <a:lnTo>
                  <a:pt x="9580" y="310989"/>
                </a:lnTo>
                <a:lnTo>
                  <a:pt x="664" y="245265"/>
                </a:lnTo>
                <a:lnTo>
                  <a:pt x="0" y="211888"/>
                </a:lnTo>
                <a:lnTo>
                  <a:pt x="7817" y="175288"/>
                </a:lnTo>
                <a:lnTo>
                  <a:pt x="26315" y="139704"/>
                </a:lnTo>
                <a:lnTo>
                  <a:pt x="53653" y="106100"/>
                </a:lnTo>
                <a:lnTo>
                  <a:pt x="87990" y="75438"/>
                </a:lnTo>
                <a:lnTo>
                  <a:pt x="127484" y="48683"/>
                </a:lnTo>
                <a:lnTo>
                  <a:pt x="170294" y="26798"/>
                </a:lnTo>
                <a:lnTo>
                  <a:pt x="214579" y="10746"/>
                </a:lnTo>
                <a:lnTo>
                  <a:pt x="258498" y="1492"/>
                </a:lnTo>
                <a:lnTo>
                  <a:pt x="300209" y="0"/>
                </a:lnTo>
                <a:lnTo>
                  <a:pt x="337872" y="7231"/>
                </a:lnTo>
                <a:lnTo>
                  <a:pt x="388019" y="35895"/>
                </a:lnTo>
                <a:lnTo>
                  <a:pt x="432613" y="72604"/>
                </a:lnTo>
                <a:lnTo>
                  <a:pt x="445027" y="116183"/>
                </a:lnTo>
                <a:lnTo>
                  <a:pt x="450116" y="162272"/>
                </a:lnTo>
                <a:lnTo>
                  <a:pt x="448518" y="209700"/>
                </a:lnTo>
                <a:lnTo>
                  <a:pt x="440868" y="257298"/>
                </a:lnTo>
                <a:lnTo>
                  <a:pt x="427804" y="303894"/>
                </a:lnTo>
                <a:lnTo>
                  <a:pt x="409962" y="348318"/>
                </a:lnTo>
                <a:lnTo>
                  <a:pt x="387977" y="389400"/>
                </a:lnTo>
                <a:lnTo>
                  <a:pt x="362487" y="425969"/>
                </a:lnTo>
                <a:lnTo>
                  <a:pt x="334128" y="456854"/>
                </a:lnTo>
                <a:lnTo>
                  <a:pt x="303536" y="480885"/>
                </a:lnTo>
                <a:lnTo>
                  <a:pt x="225931" y="508404"/>
                </a:lnTo>
                <a:lnTo>
                  <a:pt x="180343" y="51128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33403"/>
            <a:ext cx="8924924" cy="353377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2633403"/>
            <a:ext cx="8762998" cy="353377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36801" y="657257"/>
            <a:ext cx="16186150" cy="142176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06045" marR="5080" indent="-93980">
              <a:lnSpc>
                <a:spcPct val="102499"/>
              </a:lnSpc>
              <a:spcBef>
                <a:spcPts val="20"/>
              </a:spcBef>
              <a:tabLst>
                <a:tab pos="615315" algn="l"/>
                <a:tab pos="2100580" algn="l"/>
                <a:tab pos="2531745" algn="l"/>
                <a:tab pos="3170555" algn="l"/>
                <a:tab pos="3339465" algn="l"/>
                <a:tab pos="4032885" algn="l"/>
                <a:tab pos="5038090" algn="l"/>
                <a:tab pos="6036945" algn="l"/>
                <a:tab pos="6676390" algn="l"/>
                <a:tab pos="7771765" algn="l"/>
                <a:tab pos="7928609" algn="l"/>
                <a:tab pos="9559290" algn="l"/>
                <a:tab pos="9778365" algn="l"/>
                <a:tab pos="10389235" algn="l"/>
                <a:tab pos="10551160" algn="l"/>
                <a:tab pos="11395075" algn="l"/>
                <a:tab pos="13138785" algn="l"/>
                <a:tab pos="13548360" algn="l"/>
                <a:tab pos="14244319" algn="l"/>
                <a:tab pos="14841219" algn="l"/>
              </a:tabLst>
            </a:pPr>
            <a:r>
              <a:rPr dirty="0" spc="-114"/>
              <a:t>7</a:t>
            </a:r>
            <a:r>
              <a:rPr dirty="0" spc="-400"/>
              <a:t> </a:t>
            </a:r>
            <a:r>
              <a:rPr dirty="0" spc="-315"/>
              <a:t>.</a:t>
            </a:r>
            <a:r>
              <a:rPr dirty="0"/>
              <a:t>	</a:t>
            </a:r>
            <a:r>
              <a:rPr dirty="0" spc="75"/>
              <a:t>W</a:t>
            </a:r>
            <a:r>
              <a:rPr dirty="0" spc="-405"/>
              <a:t> </a:t>
            </a:r>
            <a:r>
              <a:rPr dirty="0" spc="-90"/>
              <a:t>H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50"/>
              <a:t>T</a:t>
            </a:r>
            <a:r>
              <a:rPr dirty="0"/>
              <a:t>	</a:t>
            </a:r>
            <a:r>
              <a:rPr dirty="0" spc="75"/>
              <a:t>W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-204"/>
              <a:t>L</a:t>
            </a:r>
            <a:r>
              <a:rPr dirty="0" spc="-395"/>
              <a:t> </a:t>
            </a:r>
            <a:r>
              <a:rPr dirty="0" spc="-50"/>
              <a:t>L</a:t>
            </a:r>
            <a:r>
              <a:rPr dirty="0"/>
              <a:t>		</a:t>
            </a:r>
            <a:r>
              <a:rPr dirty="0" spc="-150"/>
              <a:t>B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90"/>
              <a:t>H</a:t>
            </a:r>
            <a:r>
              <a:rPr dirty="0" spc="-39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165"/>
              <a:t>P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-320"/>
              <a:t>J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385"/>
              <a:t>C</a:t>
            </a:r>
            <a:r>
              <a:rPr dirty="0" spc="-400"/>
              <a:t> </a:t>
            </a:r>
            <a:r>
              <a:rPr dirty="0" spc="-210"/>
              <a:t>T</a:t>
            </a:r>
            <a:r>
              <a:rPr dirty="0" spc="-39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50"/>
              <a:t>N</a:t>
            </a:r>
            <a:r>
              <a:rPr dirty="0" spc="-400"/>
              <a:t> </a:t>
            </a:r>
            <a:r>
              <a:rPr dirty="0" spc="-90"/>
              <a:t>U</a:t>
            </a:r>
            <a:r>
              <a:rPr dirty="0" spc="-400"/>
              <a:t> </a:t>
            </a:r>
            <a:r>
              <a:rPr dirty="0" spc="490"/>
              <a:t>M</a:t>
            </a:r>
            <a:r>
              <a:rPr dirty="0" spc="-395"/>
              <a:t> </a:t>
            </a:r>
            <a:r>
              <a:rPr dirty="0" spc="-150"/>
              <a:t>B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395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50"/>
              <a:t>F</a:t>
            </a:r>
            <a:r>
              <a:rPr dirty="0"/>
              <a:t>		</a:t>
            </a:r>
            <a:r>
              <a:rPr dirty="0" spc="-25"/>
              <a:t>D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490"/>
              <a:t>M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350"/>
              <a:t>S</a:t>
            </a:r>
            <a:r>
              <a:rPr dirty="0" spc="-395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335"/>
              <a:t>C</a:t>
            </a:r>
            <a:r>
              <a:rPr dirty="0"/>
              <a:t>	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50"/>
              <a:t>N</a:t>
            </a:r>
            <a:r>
              <a:rPr dirty="0" spc="-400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254"/>
              <a:t>F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39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395"/>
              <a:t> </a:t>
            </a:r>
            <a:r>
              <a:rPr dirty="0" spc="340"/>
              <a:t>G</a:t>
            </a:r>
            <a:r>
              <a:rPr dirty="0" spc="-400"/>
              <a:t> </a:t>
            </a:r>
            <a:r>
              <a:rPr dirty="0" spc="-50"/>
              <a:t>N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-90"/>
              <a:t>U</a:t>
            </a:r>
            <a:r>
              <a:rPr dirty="0" spc="-395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39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90"/>
              <a:t>H</a:t>
            </a:r>
            <a:r>
              <a:rPr dirty="0" spc="-405"/>
              <a:t> </a:t>
            </a:r>
            <a:r>
              <a:rPr dirty="0" spc="165"/>
              <a:t>Y</a:t>
            </a:r>
            <a:r>
              <a:rPr dirty="0" spc="-400"/>
              <a:t> </a:t>
            </a:r>
            <a:r>
              <a:rPr dirty="0" spc="-25"/>
              <a:t>D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150"/>
              <a:t>B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60"/>
              <a:t>N</a:t>
            </a:r>
            <a:r>
              <a:rPr dirty="0"/>
              <a:t>	</a:t>
            </a:r>
            <a:r>
              <a:rPr dirty="0" spc="-220"/>
              <a:t>2</a:t>
            </a:r>
            <a:r>
              <a:rPr dirty="0" spc="-400"/>
              <a:t> </a:t>
            </a:r>
            <a:r>
              <a:rPr dirty="0" spc="85"/>
              <a:t>0</a:t>
            </a:r>
            <a:r>
              <a:rPr dirty="0" spc="-400"/>
              <a:t> </a:t>
            </a:r>
            <a:r>
              <a:rPr dirty="0" spc="-220"/>
              <a:t>2</a:t>
            </a:r>
            <a:r>
              <a:rPr dirty="0" spc="-395"/>
              <a:t> </a:t>
            </a:r>
            <a:r>
              <a:rPr dirty="0" spc="-50"/>
              <a:t>5</a:t>
            </a:r>
            <a:r>
              <a:rPr dirty="0"/>
              <a:t>		</a:t>
            </a:r>
            <a:r>
              <a:rPr dirty="0" spc="-150"/>
              <a:t>B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90"/>
              <a:t>H</a:t>
            </a:r>
            <a:r>
              <a:rPr dirty="0" spc="-39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340"/>
              <a:t>G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75"/>
              <a:t>W</a:t>
            </a:r>
            <a:r>
              <a:rPr dirty="0" spc="-400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50"/>
              <a:t>H</a:t>
            </a:r>
            <a:r>
              <a:rPr dirty="0"/>
              <a:t>	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254"/>
              <a:t>F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395"/>
              <a:t> </a:t>
            </a:r>
            <a:r>
              <a:rPr dirty="0" spc="440"/>
              <a:t>M</a:t>
            </a:r>
          </a:p>
          <a:p>
            <a:pPr marL="6042025">
              <a:lnSpc>
                <a:spcPct val="100000"/>
              </a:lnSpc>
              <a:spcBef>
                <a:spcPts val="90"/>
              </a:spcBef>
              <a:tabLst>
                <a:tab pos="8472805" algn="l"/>
              </a:tabLst>
            </a:pPr>
            <a:r>
              <a:rPr dirty="0" spc="-165"/>
              <a:t>P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204"/>
              <a:t>V</a:t>
            </a:r>
            <a:r>
              <a:rPr dirty="0" spc="-395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185"/>
              <a:t>O</a:t>
            </a:r>
            <a:r>
              <a:rPr dirty="0" spc="-400"/>
              <a:t> </a:t>
            </a:r>
            <a:r>
              <a:rPr dirty="0" spc="-90"/>
              <a:t>U</a:t>
            </a:r>
            <a:r>
              <a:rPr dirty="0" spc="-395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165"/>
              <a:t>Y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170"/>
              <a:t>A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0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90"/>
              <a:t>?</a:t>
            </a:r>
          </a:p>
        </p:txBody>
      </p:sp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828" y="7074312"/>
            <a:ext cx="112271" cy="11227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828" y="9190197"/>
            <a:ext cx="112271" cy="112271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942680" y="6112918"/>
            <a:ext cx="16836390" cy="4170045"/>
          </a:xfrm>
          <a:prstGeom prst="rect">
            <a:avLst/>
          </a:prstGeom>
        </p:spPr>
        <p:txBody>
          <a:bodyPr wrap="square" lIns="0" tIns="175260" rIns="0" bIns="0" rtlCol="0" vert="horz">
            <a:spAutoFit/>
          </a:bodyPr>
          <a:lstStyle/>
          <a:p>
            <a:pPr algn="ctr" marR="2075180">
              <a:lnSpc>
                <a:spcPct val="100000"/>
              </a:lnSpc>
              <a:spcBef>
                <a:spcPts val="1380"/>
              </a:spcBef>
            </a:pPr>
            <a:r>
              <a:rPr dirty="0" sz="3000" spc="-585" b="1">
                <a:latin typeface="Tahoma"/>
                <a:cs typeface="Tahoma"/>
              </a:rPr>
              <a:t>I</a:t>
            </a:r>
            <a:r>
              <a:rPr dirty="0" sz="3000" spc="-380" b="1">
                <a:latin typeface="Tahoma"/>
                <a:cs typeface="Tahoma"/>
              </a:rPr>
              <a:t> </a:t>
            </a:r>
            <a:r>
              <a:rPr dirty="0" sz="3000" spc="-55" b="1">
                <a:latin typeface="Tahoma"/>
                <a:cs typeface="Tahoma"/>
              </a:rPr>
              <a:t>N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85" b="1">
                <a:latin typeface="Tahoma"/>
                <a:cs typeface="Tahoma"/>
              </a:rPr>
              <a:t>S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85" b="1">
                <a:latin typeface="Tahoma"/>
                <a:cs typeface="Tahoma"/>
              </a:rPr>
              <a:t>I</a:t>
            </a:r>
            <a:r>
              <a:rPr dirty="0" sz="3000" spc="-380" b="1">
                <a:latin typeface="Tahoma"/>
                <a:cs typeface="Tahoma"/>
              </a:rPr>
              <a:t> </a:t>
            </a:r>
            <a:r>
              <a:rPr dirty="0" sz="3000" spc="-50" b="1">
                <a:latin typeface="Tahoma"/>
                <a:cs typeface="Tahoma"/>
              </a:rPr>
              <a:t>G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5" b="1">
                <a:latin typeface="Tahoma"/>
                <a:cs typeface="Tahoma"/>
              </a:rPr>
              <a:t>H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T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0" b="1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  <a:p>
            <a:pPr algn="ctr" marL="12065" marR="5080">
              <a:lnSpc>
                <a:spcPct val="102800"/>
              </a:lnSpc>
              <a:spcBef>
                <a:spcPts val="1090"/>
              </a:spcBef>
              <a:tabLst>
                <a:tab pos="726440" algn="l"/>
                <a:tab pos="1155065" algn="l"/>
                <a:tab pos="1477645" algn="l"/>
                <a:tab pos="1853564" algn="l"/>
                <a:tab pos="2119630" algn="l"/>
                <a:tab pos="2513330" algn="l"/>
                <a:tab pos="2696845" algn="l"/>
                <a:tab pos="3401695" algn="l"/>
                <a:tab pos="3828415" algn="l"/>
                <a:tab pos="4441825" algn="l"/>
                <a:tab pos="4719955" algn="l"/>
                <a:tab pos="4947285" algn="l"/>
                <a:tab pos="5363210" algn="l"/>
                <a:tab pos="5573395" algn="l"/>
                <a:tab pos="5628640" algn="l"/>
                <a:tab pos="7168515" algn="l"/>
                <a:tab pos="8147050" algn="l"/>
                <a:tab pos="8709660" algn="l"/>
                <a:tab pos="9171940" algn="l"/>
                <a:tab pos="9465310" algn="l"/>
                <a:tab pos="9924415" algn="l"/>
                <a:tab pos="10373995" algn="l"/>
                <a:tab pos="10468610" algn="l"/>
                <a:tab pos="10833100" algn="l"/>
                <a:tab pos="11583035" algn="l"/>
                <a:tab pos="12345035" algn="l"/>
                <a:tab pos="12640310" algn="l"/>
                <a:tab pos="13169900" algn="l"/>
                <a:tab pos="13639165" algn="l"/>
                <a:tab pos="14547215" algn="l"/>
                <a:tab pos="15277465" algn="l"/>
                <a:tab pos="15854680" algn="l"/>
              </a:tabLst>
            </a:pP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280" b="1">
                <a:latin typeface="Trebuchet MS"/>
                <a:cs typeface="Trebuchet MS"/>
              </a:rPr>
              <a:t>S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95" b="1">
                <a:latin typeface="Trebuchet MS"/>
                <a:cs typeface="Trebuchet MS"/>
              </a:rPr>
              <a:t>W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229" b="1">
                <a:latin typeface="Trebuchet MS"/>
                <a:cs typeface="Trebuchet MS"/>
              </a:rPr>
              <a:t>F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09" b="1">
                <a:latin typeface="Trebuchet MS"/>
                <a:cs typeface="Trebuchet MS"/>
              </a:rPr>
              <a:t>M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B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305" b="1">
                <a:latin typeface="Trebuchet MS"/>
                <a:cs typeface="Trebuchet MS"/>
              </a:rPr>
              <a:t>G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P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H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T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300" b="1">
                <a:latin typeface="Trebuchet MS"/>
                <a:cs typeface="Trebuchet MS"/>
              </a:rPr>
              <a:t>C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280" b="1">
                <a:latin typeface="Trebuchet MS"/>
                <a:cs typeface="Trebuchet MS"/>
              </a:rPr>
              <a:t>S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 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Y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F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70" b="1">
                <a:latin typeface="Trebuchet MS"/>
                <a:cs typeface="Trebuchet MS"/>
              </a:rPr>
              <a:t> </a:t>
            </a:r>
            <a:r>
              <a:rPr dirty="0" sz="2700" spc="145" b="1">
                <a:latin typeface="Trebuchet MS"/>
                <a:cs typeface="Trebuchet MS"/>
              </a:rPr>
              <a:t>Y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B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254" b="1">
                <a:latin typeface="Trebuchet MS"/>
                <a:cs typeface="Trebuchet MS"/>
              </a:rPr>
              <a:t>G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229" b="1">
                <a:latin typeface="Trebuchet MS"/>
                <a:cs typeface="Trebuchet MS"/>
              </a:rPr>
              <a:t>F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09" b="1">
                <a:latin typeface="Trebuchet MS"/>
                <a:cs typeface="Trebuchet MS"/>
              </a:rPr>
              <a:t>M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45" b="1">
                <a:latin typeface="Trebuchet MS"/>
                <a:cs typeface="Trebuchet MS"/>
              </a:rPr>
              <a:t>Y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R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75" b="1">
                <a:latin typeface="Trebuchet MS"/>
                <a:cs typeface="Trebuchet MS"/>
              </a:rPr>
              <a:t>0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780" b="1">
                <a:latin typeface="Trebuchet MS"/>
                <a:cs typeface="Trebuchet MS"/>
              </a:rPr>
              <a:t>1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7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 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280" b="1">
                <a:latin typeface="Trebuchet MS"/>
                <a:cs typeface="Trebuchet MS"/>
              </a:rPr>
              <a:t>S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75" b="1">
                <a:latin typeface="Trebuchet MS"/>
                <a:cs typeface="Trebuchet MS"/>
              </a:rPr>
              <a:t>0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5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95" b="1">
                <a:latin typeface="Trebuchet MS"/>
                <a:cs typeface="Trebuchet MS"/>
              </a:rPr>
              <a:t>W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L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20" b="1">
                <a:latin typeface="Trebuchet MS"/>
                <a:cs typeface="Trebuchet MS"/>
              </a:rPr>
              <a:t>B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P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P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90" b="1">
                <a:latin typeface="Trebuchet MS"/>
                <a:cs typeface="Trebuchet MS"/>
              </a:rPr>
              <a:t>X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Y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85" b="1">
                <a:latin typeface="Trebuchet MS"/>
                <a:cs typeface="Trebuchet MS"/>
              </a:rPr>
              <a:t>8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245" b="1">
                <a:latin typeface="Trebuchet MS"/>
                <a:cs typeface="Trebuchet MS"/>
              </a:rPr>
              <a:t>.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3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K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95" b="1">
                <a:latin typeface="Trebuchet MS"/>
                <a:cs typeface="Trebuchet MS"/>
              </a:rPr>
              <a:t>W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b="1">
                <a:latin typeface="Trebuchet MS"/>
                <a:cs typeface="Trebuchet MS"/>
              </a:rPr>
              <a:t>H</a:t>
            </a:r>
            <a:r>
              <a:rPr dirty="0" sz="2700" spc="-45" b="1">
                <a:latin typeface="Trebuchet MS"/>
                <a:cs typeface="Trebuchet MS"/>
              </a:rPr>
              <a:t>  </a:t>
            </a:r>
            <a:r>
              <a:rPr dirty="0" sz="2700" spc="-55" b="1">
                <a:latin typeface="Trebuchet MS"/>
                <a:cs typeface="Trebuchet MS"/>
              </a:rPr>
              <a:t>9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5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20" b="1">
                <a:latin typeface="Trebuchet MS"/>
                <a:cs typeface="Trebuchet MS"/>
              </a:rPr>
              <a:t>%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2788920" algn="l"/>
              </a:tabLst>
            </a:pP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229" b="1">
                <a:latin typeface="Trebuchet MS"/>
                <a:cs typeface="Trebuchet MS"/>
              </a:rPr>
              <a:t>F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rebuchet MS"/>
              <a:cs typeface="Trebuchet MS"/>
            </a:endParaRPr>
          </a:p>
          <a:p>
            <a:pPr algn="ctr" marL="45085" marR="37465">
              <a:lnSpc>
                <a:spcPct val="102800"/>
              </a:lnSpc>
              <a:tabLst>
                <a:tab pos="953769" algn="l"/>
                <a:tab pos="2521585" algn="l"/>
                <a:tab pos="2896235" algn="l"/>
                <a:tab pos="4629150" algn="l"/>
                <a:tab pos="5003165" algn="l"/>
                <a:tab pos="5206365" algn="l"/>
                <a:tab pos="6115050" algn="l"/>
                <a:tab pos="7026909" algn="l"/>
                <a:tab pos="7245984" algn="l"/>
                <a:tab pos="8169275" algn="l"/>
                <a:tab pos="8364855" algn="l"/>
                <a:tab pos="8867775" algn="l"/>
                <a:tab pos="8990965" algn="l"/>
                <a:tab pos="11456670" algn="l"/>
                <a:tab pos="12378055" algn="l"/>
                <a:tab pos="12589510" algn="l"/>
                <a:tab pos="13676630" algn="l"/>
                <a:tab pos="14872969" algn="l"/>
                <a:tab pos="15083790" algn="l"/>
                <a:tab pos="16082644" algn="l"/>
              </a:tabLst>
            </a:pP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229" b="1">
                <a:latin typeface="Trebuchet MS"/>
                <a:cs typeface="Trebuchet MS"/>
              </a:rPr>
              <a:t>F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305" b="1">
                <a:latin typeface="Trebuchet MS"/>
                <a:cs typeface="Trebuchet MS"/>
              </a:rPr>
              <a:t>G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280" b="1">
                <a:latin typeface="Trebuchet MS"/>
                <a:cs typeface="Trebuchet MS"/>
              </a:rPr>
              <a:t>S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254" b="1">
                <a:latin typeface="Trebuchet MS"/>
                <a:cs typeface="Trebuchet MS"/>
              </a:rPr>
              <a:t>G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Y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F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70" b="1">
                <a:latin typeface="Trebuchet MS"/>
                <a:cs typeface="Trebuchet MS"/>
              </a:rPr>
              <a:t> </a:t>
            </a:r>
            <a:r>
              <a:rPr dirty="0" sz="2700" spc="145" b="1">
                <a:latin typeface="Trebuchet MS"/>
                <a:cs typeface="Trebuchet MS"/>
              </a:rPr>
              <a:t>Y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B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254" b="1">
                <a:latin typeface="Trebuchet MS"/>
                <a:cs typeface="Trebuchet MS"/>
              </a:rPr>
              <a:t>G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60" b="1">
                <a:latin typeface="Trebuchet MS"/>
                <a:cs typeface="Trebuchet MS"/>
              </a:rPr>
              <a:t>E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D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30" b="1">
                <a:latin typeface="Trebuchet MS"/>
                <a:cs typeface="Trebuchet MS"/>
              </a:rPr>
              <a:t>S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280" b="1">
                <a:latin typeface="Trebuchet MS"/>
                <a:cs typeface="Trebuchet MS"/>
              </a:rPr>
              <a:t>S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N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80" b="1">
                <a:latin typeface="Trebuchet MS"/>
                <a:cs typeface="Trebuchet MS"/>
              </a:rPr>
              <a:t>H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75" b="1">
                <a:latin typeface="Trebuchet MS"/>
                <a:cs typeface="Trebuchet MS"/>
              </a:rPr>
              <a:t>0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95" b="1">
                <a:latin typeface="Trebuchet MS"/>
                <a:cs typeface="Trebuchet MS"/>
              </a:rPr>
              <a:t>2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5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95" b="1">
                <a:latin typeface="Trebuchet MS"/>
                <a:cs typeface="Trebuchet MS"/>
              </a:rPr>
              <a:t>W</a:t>
            </a:r>
            <a:r>
              <a:rPr dirty="0" sz="2700" spc="-36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L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120" b="1">
                <a:latin typeface="Trebuchet MS"/>
                <a:cs typeface="Trebuchet MS"/>
              </a:rPr>
              <a:t>B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P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35" b="1">
                <a:latin typeface="Trebuchet MS"/>
                <a:cs typeface="Trebuchet MS"/>
              </a:rPr>
              <a:t>P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90" b="1">
                <a:latin typeface="Trebuchet MS"/>
                <a:cs typeface="Trebuchet MS"/>
              </a:rPr>
              <a:t>X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459" b="1">
                <a:latin typeface="Trebuchet MS"/>
                <a:cs typeface="Trebuchet MS"/>
              </a:rPr>
              <a:t>M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95" b="1">
                <a:latin typeface="Trebuchet MS"/>
                <a:cs typeface="Trebuchet MS"/>
              </a:rPr>
              <a:t>Y</a:t>
            </a:r>
            <a:r>
              <a:rPr dirty="0" sz="2700" b="1">
                <a:latin typeface="Trebuchet MS"/>
                <a:cs typeface="Trebuchet MS"/>
              </a:rPr>
              <a:t>		</a:t>
            </a:r>
            <a:r>
              <a:rPr dirty="0" sz="2700" spc="-55" b="1">
                <a:latin typeface="Trebuchet MS"/>
                <a:cs typeface="Trebuchet MS"/>
              </a:rPr>
              <a:t>6</a:t>
            </a:r>
            <a:r>
              <a:rPr dirty="0" sz="2700" spc="-345" b="1">
                <a:latin typeface="Trebuchet MS"/>
                <a:cs typeface="Trebuchet MS"/>
              </a:rPr>
              <a:t> </a:t>
            </a:r>
            <a:r>
              <a:rPr dirty="0" sz="2700" spc="-245" b="1">
                <a:latin typeface="Trebuchet MS"/>
                <a:cs typeface="Trebuchet MS"/>
              </a:rPr>
              <a:t>.</a:t>
            </a:r>
            <a:r>
              <a:rPr dirty="0" sz="2700" spc="-345" b="1">
                <a:latin typeface="Trebuchet MS"/>
                <a:cs typeface="Trebuchet MS"/>
              </a:rPr>
              <a:t> </a:t>
            </a:r>
            <a:r>
              <a:rPr dirty="0" sz="2700" b="1">
                <a:latin typeface="Trebuchet MS"/>
                <a:cs typeface="Trebuchet MS"/>
              </a:rPr>
              <a:t>4</a:t>
            </a:r>
            <a:r>
              <a:rPr dirty="0" sz="2700" spc="-34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K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95" b="1">
                <a:latin typeface="Trebuchet MS"/>
                <a:cs typeface="Trebuchet MS"/>
              </a:rPr>
              <a:t>W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H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55" b="1">
                <a:latin typeface="Trebuchet MS"/>
                <a:cs typeface="Trebuchet MS"/>
              </a:rPr>
              <a:t>9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20" b="1">
                <a:latin typeface="Trebuchet MS"/>
                <a:cs typeface="Trebuchet MS"/>
              </a:rPr>
              <a:t>5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20" b="1">
                <a:latin typeface="Trebuchet MS"/>
                <a:cs typeface="Trebuchet MS"/>
              </a:rPr>
              <a:t>%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2788920" algn="l"/>
              </a:tabLst>
            </a:pP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5" b="1">
                <a:latin typeface="Trebuchet MS"/>
                <a:cs typeface="Trebuchet MS"/>
              </a:rPr>
              <a:t>O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229" b="1">
                <a:latin typeface="Trebuchet MS"/>
                <a:cs typeface="Trebuchet MS"/>
              </a:rPr>
              <a:t>F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25" b="1">
                <a:latin typeface="Trebuchet MS"/>
                <a:cs typeface="Trebuchet MS"/>
              </a:rPr>
              <a:t>D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360" b="1">
                <a:latin typeface="Trebuchet MS"/>
                <a:cs typeface="Trebuchet MS"/>
              </a:rPr>
              <a:t>C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E</a:t>
            </a:r>
            <a:r>
              <a:rPr dirty="0" sz="2700" b="1">
                <a:latin typeface="Trebuchet MS"/>
                <a:cs typeface="Trebuchet MS"/>
              </a:rPr>
              <a:t>	</a:t>
            </a:r>
            <a:r>
              <a:rPr dirty="0" sz="2700" spc="-30" b="1">
                <a:latin typeface="Trebuchet MS"/>
                <a:cs typeface="Trebuchet MS"/>
              </a:rPr>
              <a:t>I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45" b="1">
                <a:latin typeface="Trebuchet MS"/>
                <a:cs typeface="Trebuchet MS"/>
              </a:rPr>
              <a:t>N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75" b="1">
                <a:latin typeface="Trebuchet MS"/>
                <a:cs typeface="Trebuchet MS"/>
              </a:rPr>
              <a:t>T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145" b="1">
                <a:latin typeface="Trebuchet MS"/>
                <a:cs typeface="Trebuchet MS"/>
              </a:rPr>
              <a:t>E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R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80" b="1">
                <a:latin typeface="Trebuchet MS"/>
                <a:cs typeface="Trebuchet MS"/>
              </a:rPr>
              <a:t>V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150" b="1">
                <a:latin typeface="Trebuchet MS"/>
                <a:cs typeface="Trebuchet MS"/>
              </a:rPr>
              <a:t>A</a:t>
            </a:r>
            <a:r>
              <a:rPr dirty="0" sz="2700" spc="-355" b="1">
                <a:latin typeface="Trebuchet MS"/>
                <a:cs typeface="Trebuchet MS"/>
              </a:rPr>
              <a:t> </a:t>
            </a:r>
            <a:r>
              <a:rPr dirty="0" sz="2700" spc="-170" b="1">
                <a:latin typeface="Trebuchet MS"/>
                <a:cs typeface="Trebuchet MS"/>
              </a:rPr>
              <a:t>L</a:t>
            </a:r>
            <a:r>
              <a:rPr dirty="0" sz="2700" spc="-360" b="1">
                <a:latin typeface="Trebuchet MS"/>
                <a:cs typeface="Trebuchet MS"/>
              </a:rPr>
              <a:t> </a:t>
            </a:r>
            <a:r>
              <a:rPr dirty="0" sz="2700" spc="-50" b="1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0"/>
            <a:ext cx="4112362" cy="411236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53506"/>
            <a:ext cx="4651175" cy="41275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8463803" y="257758"/>
            <a:ext cx="9602470" cy="7012940"/>
            <a:chOff x="8463803" y="257758"/>
            <a:chExt cx="9602470" cy="7012940"/>
          </a:xfrm>
        </p:grpSpPr>
        <p:sp>
          <p:nvSpPr>
            <p:cNvPr id="5" name="object 5" descr=""/>
            <p:cNvSpPr/>
            <p:nvPr/>
          </p:nvSpPr>
          <p:spPr>
            <a:xfrm>
              <a:off x="14832383" y="1721737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19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760953" y="257758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09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09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09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09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803" y="2517494"/>
              <a:ext cx="8915399" cy="4752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67639" y="3445459"/>
            <a:ext cx="7680325" cy="18827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234315" marR="226695">
              <a:lnSpc>
                <a:spcPct val="102099"/>
              </a:lnSpc>
              <a:spcBef>
                <a:spcPts val="20"/>
              </a:spcBef>
              <a:tabLst>
                <a:tab pos="2202180" algn="l"/>
                <a:tab pos="3108325" algn="l"/>
                <a:tab pos="3383279" algn="l"/>
                <a:tab pos="4643120" algn="l"/>
                <a:tab pos="5523865" algn="l"/>
                <a:tab pos="5786120" algn="l"/>
              </a:tabLst>
            </a:pP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95" b="1">
                <a:latin typeface="Trebuchet MS"/>
                <a:cs typeface="Trebuchet MS"/>
              </a:rPr>
              <a:t>Y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95" b="1">
                <a:latin typeface="Trebuchet MS"/>
                <a:cs typeface="Trebuchet MS"/>
              </a:rPr>
              <a:t>X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75" b="1">
                <a:latin typeface="Trebuchet MS"/>
                <a:cs typeface="Trebuchet MS"/>
              </a:rPr>
              <a:t>T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X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30" b="1">
                <a:latin typeface="Trebuchet MS"/>
                <a:cs typeface="Trebuchet MS"/>
              </a:rPr>
              <a:t>7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65" b="1">
                <a:latin typeface="Trebuchet MS"/>
                <a:cs typeface="Trebuchet MS"/>
              </a:rPr>
              <a:t>1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K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00" b="1">
                <a:latin typeface="Trebuchet MS"/>
                <a:cs typeface="Trebuchet MS"/>
              </a:rPr>
              <a:t>S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75" b="1">
                <a:latin typeface="Trebuchet MS"/>
                <a:cs typeface="Trebuchet MS"/>
              </a:rPr>
              <a:t>W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ct val="102099"/>
              </a:lnSpc>
              <a:tabLst>
                <a:tab pos="1014094" algn="l"/>
                <a:tab pos="2348230" algn="l"/>
                <a:tab pos="3088640" algn="l"/>
                <a:tab pos="5430520" algn="l"/>
                <a:tab pos="6200775" algn="l"/>
                <a:tab pos="7251700" algn="l"/>
              </a:tabLst>
            </a:pP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V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F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80" b="1">
                <a:latin typeface="Trebuchet MS"/>
                <a:cs typeface="Trebuchet MS"/>
              </a:rPr>
              <a:t>9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0" b="1">
                <a:latin typeface="Trebuchet MS"/>
                <a:cs typeface="Trebuchet MS"/>
              </a:rPr>
              <a:t>9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0" b="1">
                <a:latin typeface="Trebuchet MS"/>
                <a:cs typeface="Trebuchet MS"/>
              </a:rPr>
              <a:t>%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80" b="1">
                <a:latin typeface="Trebuchet MS"/>
                <a:cs typeface="Trebuchet MS"/>
              </a:rPr>
              <a:t>N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R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20" b="1">
                <a:latin typeface="Trebuchet MS"/>
                <a:cs typeface="Trebuchet MS"/>
              </a:rPr>
              <a:t>2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85" b="1">
                <a:latin typeface="Trebuchet MS"/>
                <a:cs typeface="Trebuchet MS"/>
              </a:rPr>
              <a:t>0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20" b="1">
                <a:latin typeface="Trebuchet MS"/>
                <a:cs typeface="Trebuchet MS"/>
              </a:rPr>
              <a:t>2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30" b="1">
                <a:latin typeface="Trebuchet MS"/>
                <a:cs typeface="Trebuchet MS"/>
              </a:rPr>
              <a:t>5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15" b="1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183709" y="2252477"/>
            <a:ext cx="22479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dirty="0" spc="-400"/>
              <a:t> </a:t>
            </a:r>
            <a:r>
              <a:rPr dirty="0" spc="260"/>
              <a:t>N</a:t>
            </a:r>
            <a:r>
              <a:rPr dirty="0" spc="-395"/>
              <a:t> </a:t>
            </a:r>
            <a:r>
              <a:rPr dirty="0" spc="275"/>
              <a:t>S</a:t>
            </a:r>
            <a:r>
              <a:rPr dirty="0" spc="-400"/>
              <a:t> </a:t>
            </a:r>
            <a:r>
              <a:rPr dirty="0"/>
              <a:t>I</a:t>
            </a:r>
            <a:r>
              <a:rPr dirty="0" spc="-395"/>
              <a:t> </a:t>
            </a:r>
            <a:r>
              <a:rPr dirty="0" spc="180"/>
              <a:t>G</a:t>
            </a:r>
            <a:r>
              <a:rPr dirty="0" spc="-400"/>
              <a:t> </a:t>
            </a:r>
            <a:r>
              <a:rPr dirty="0" spc="204"/>
              <a:t>H</a:t>
            </a:r>
            <a:r>
              <a:rPr dirty="0" spc="-395"/>
              <a:t> </a:t>
            </a:r>
            <a:r>
              <a:rPr dirty="0"/>
              <a:t>T</a:t>
            </a:r>
            <a:r>
              <a:rPr dirty="0" spc="-400"/>
              <a:t> </a:t>
            </a:r>
            <a:r>
              <a:rPr dirty="0" spc="225"/>
              <a:t>S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9743" y="6153506"/>
            <a:ext cx="4757126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794" y="2746172"/>
            <a:ext cx="4185823" cy="30103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25637" y="3193618"/>
            <a:ext cx="2298065" cy="4401185"/>
          </a:xfrm>
          <a:custGeom>
            <a:avLst/>
            <a:gdLst/>
            <a:ahLst/>
            <a:cxnLst/>
            <a:rect l="l" t="t" r="r" b="b"/>
            <a:pathLst>
              <a:path w="2298065" h="4401184">
                <a:moveTo>
                  <a:pt x="1283552" y="4400643"/>
                </a:moveTo>
                <a:lnTo>
                  <a:pt x="1232670" y="4400675"/>
                </a:lnTo>
                <a:lnTo>
                  <a:pt x="1181758" y="4399139"/>
                </a:lnTo>
                <a:lnTo>
                  <a:pt x="1130842" y="4395974"/>
                </a:lnTo>
                <a:lnTo>
                  <a:pt x="1079946" y="4391115"/>
                </a:lnTo>
                <a:lnTo>
                  <a:pt x="1029095" y="4384500"/>
                </a:lnTo>
                <a:lnTo>
                  <a:pt x="978312" y="4376065"/>
                </a:lnTo>
                <a:lnTo>
                  <a:pt x="927624" y="4365747"/>
                </a:lnTo>
                <a:lnTo>
                  <a:pt x="877054" y="4353483"/>
                </a:lnTo>
                <a:lnTo>
                  <a:pt x="826626" y="4339209"/>
                </a:lnTo>
                <a:lnTo>
                  <a:pt x="776366" y="4322863"/>
                </a:lnTo>
                <a:lnTo>
                  <a:pt x="723879" y="4304106"/>
                </a:lnTo>
                <a:lnTo>
                  <a:pt x="672161" y="4284332"/>
                </a:lnTo>
                <a:lnTo>
                  <a:pt x="621613" y="4263424"/>
                </a:lnTo>
                <a:lnTo>
                  <a:pt x="572635" y="4241261"/>
                </a:lnTo>
                <a:lnTo>
                  <a:pt x="525629" y="4217724"/>
                </a:lnTo>
                <a:lnTo>
                  <a:pt x="480995" y="4192694"/>
                </a:lnTo>
                <a:lnTo>
                  <a:pt x="439135" y="4166052"/>
                </a:lnTo>
                <a:lnTo>
                  <a:pt x="400450" y="4137678"/>
                </a:lnTo>
                <a:lnTo>
                  <a:pt x="365340" y="4107452"/>
                </a:lnTo>
                <a:lnTo>
                  <a:pt x="334208" y="4075256"/>
                </a:lnTo>
                <a:lnTo>
                  <a:pt x="307454" y="4040970"/>
                </a:lnTo>
                <a:lnTo>
                  <a:pt x="285478" y="4004474"/>
                </a:lnTo>
                <a:lnTo>
                  <a:pt x="268683" y="3965650"/>
                </a:lnTo>
                <a:lnTo>
                  <a:pt x="250766" y="3899410"/>
                </a:lnTo>
                <a:lnTo>
                  <a:pt x="240856" y="3876082"/>
                </a:lnTo>
                <a:lnTo>
                  <a:pt x="227740" y="3854395"/>
                </a:lnTo>
                <a:lnTo>
                  <a:pt x="176043" y="3791771"/>
                </a:lnTo>
                <a:lnTo>
                  <a:pt x="148465" y="3748462"/>
                </a:lnTo>
                <a:lnTo>
                  <a:pt x="127506" y="3704540"/>
                </a:lnTo>
                <a:lnTo>
                  <a:pt x="111987" y="3660126"/>
                </a:lnTo>
                <a:lnTo>
                  <a:pt x="100731" y="3615338"/>
                </a:lnTo>
                <a:lnTo>
                  <a:pt x="92561" y="3570296"/>
                </a:lnTo>
                <a:lnTo>
                  <a:pt x="45156" y="3183456"/>
                </a:lnTo>
                <a:lnTo>
                  <a:pt x="29734" y="3035302"/>
                </a:lnTo>
                <a:lnTo>
                  <a:pt x="17467" y="2887235"/>
                </a:lnTo>
                <a:lnTo>
                  <a:pt x="8747" y="2734270"/>
                </a:lnTo>
                <a:lnTo>
                  <a:pt x="2855" y="2578922"/>
                </a:lnTo>
                <a:lnTo>
                  <a:pt x="0" y="2423711"/>
                </a:lnTo>
                <a:lnTo>
                  <a:pt x="340" y="2268659"/>
                </a:lnTo>
                <a:lnTo>
                  <a:pt x="3948" y="2115428"/>
                </a:lnTo>
                <a:lnTo>
                  <a:pt x="42449" y="1366805"/>
                </a:lnTo>
                <a:lnTo>
                  <a:pt x="50894" y="1113382"/>
                </a:lnTo>
                <a:lnTo>
                  <a:pt x="56623" y="1010128"/>
                </a:lnTo>
                <a:lnTo>
                  <a:pt x="64872" y="907186"/>
                </a:lnTo>
                <a:lnTo>
                  <a:pt x="75643" y="804556"/>
                </a:lnTo>
                <a:lnTo>
                  <a:pt x="88935" y="702238"/>
                </a:lnTo>
                <a:lnTo>
                  <a:pt x="104749" y="600232"/>
                </a:lnTo>
                <a:lnTo>
                  <a:pt x="123083" y="498538"/>
                </a:lnTo>
                <a:lnTo>
                  <a:pt x="143938" y="397155"/>
                </a:lnTo>
                <a:lnTo>
                  <a:pt x="155311" y="346581"/>
                </a:lnTo>
                <a:lnTo>
                  <a:pt x="166218" y="309345"/>
                </a:lnTo>
                <a:lnTo>
                  <a:pt x="198479" y="241054"/>
                </a:lnTo>
                <a:lnTo>
                  <a:pt x="243885" y="181076"/>
                </a:lnTo>
                <a:lnTo>
                  <a:pt x="271223" y="154232"/>
                </a:lnTo>
                <a:lnTo>
                  <a:pt x="301495" y="129500"/>
                </a:lnTo>
                <a:lnTo>
                  <a:pt x="334582" y="106891"/>
                </a:lnTo>
                <a:lnTo>
                  <a:pt x="370368" y="86416"/>
                </a:lnTo>
                <a:lnTo>
                  <a:pt x="408735" y="68086"/>
                </a:lnTo>
                <a:lnTo>
                  <a:pt x="449565" y="51912"/>
                </a:lnTo>
                <a:lnTo>
                  <a:pt x="492741" y="37905"/>
                </a:lnTo>
                <a:lnTo>
                  <a:pt x="538145" y="26077"/>
                </a:lnTo>
                <a:lnTo>
                  <a:pt x="585659" y="16438"/>
                </a:lnTo>
                <a:lnTo>
                  <a:pt x="635166" y="9000"/>
                </a:lnTo>
                <a:lnTo>
                  <a:pt x="686549" y="3773"/>
                </a:lnTo>
                <a:lnTo>
                  <a:pt x="739689" y="769"/>
                </a:lnTo>
                <a:lnTo>
                  <a:pt x="794470" y="0"/>
                </a:lnTo>
                <a:lnTo>
                  <a:pt x="850773" y="1475"/>
                </a:lnTo>
                <a:lnTo>
                  <a:pt x="908481" y="5206"/>
                </a:lnTo>
                <a:lnTo>
                  <a:pt x="967477" y="11204"/>
                </a:lnTo>
                <a:lnTo>
                  <a:pt x="1015893" y="19200"/>
                </a:lnTo>
                <a:lnTo>
                  <a:pt x="1063640" y="29643"/>
                </a:lnTo>
                <a:lnTo>
                  <a:pt x="1110716" y="42533"/>
                </a:lnTo>
                <a:lnTo>
                  <a:pt x="1157123" y="57870"/>
                </a:lnTo>
                <a:lnTo>
                  <a:pt x="1202860" y="75654"/>
                </a:lnTo>
                <a:lnTo>
                  <a:pt x="1247626" y="95758"/>
                </a:lnTo>
                <a:lnTo>
                  <a:pt x="1291119" y="118057"/>
                </a:lnTo>
                <a:lnTo>
                  <a:pt x="1333339" y="142551"/>
                </a:lnTo>
                <a:lnTo>
                  <a:pt x="1374286" y="169239"/>
                </a:lnTo>
                <a:lnTo>
                  <a:pt x="1456291" y="229121"/>
                </a:lnTo>
                <a:lnTo>
                  <a:pt x="1496057" y="262925"/>
                </a:lnTo>
                <a:lnTo>
                  <a:pt x="1533259" y="299532"/>
                </a:lnTo>
                <a:lnTo>
                  <a:pt x="1567898" y="338942"/>
                </a:lnTo>
                <a:lnTo>
                  <a:pt x="1599625" y="380733"/>
                </a:lnTo>
                <a:lnTo>
                  <a:pt x="1628094" y="424479"/>
                </a:lnTo>
                <a:lnTo>
                  <a:pt x="1653307" y="470180"/>
                </a:lnTo>
                <a:lnTo>
                  <a:pt x="1675261" y="517837"/>
                </a:lnTo>
                <a:lnTo>
                  <a:pt x="1885315" y="1085485"/>
                </a:lnTo>
                <a:lnTo>
                  <a:pt x="1968301" y="1322381"/>
                </a:lnTo>
                <a:lnTo>
                  <a:pt x="2030845" y="1512197"/>
                </a:lnTo>
                <a:lnTo>
                  <a:pt x="2045948" y="1562628"/>
                </a:lnTo>
                <a:lnTo>
                  <a:pt x="2059385" y="1613190"/>
                </a:lnTo>
                <a:lnTo>
                  <a:pt x="2071407" y="1663864"/>
                </a:lnTo>
                <a:lnTo>
                  <a:pt x="2092224" y="1765466"/>
                </a:lnTo>
                <a:lnTo>
                  <a:pt x="2137255" y="2020020"/>
                </a:lnTo>
                <a:lnTo>
                  <a:pt x="2147087" y="2070864"/>
                </a:lnTo>
                <a:lnTo>
                  <a:pt x="2136801" y="2071189"/>
                </a:lnTo>
                <a:lnTo>
                  <a:pt x="2216521" y="2572647"/>
                </a:lnTo>
                <a:lnTo>
                  <a:pt x="2244750" y="2773264"/>
                </a:lnTo>
                <a:lnTo>
                  <a:pt x="2269467" y="2976591"/>
                </a:lnTo>
                <a:lnTo>
                  <a:pt x="2279923" y="3078181"/>
                </a:lnTo>
                <a:lnTo>
                  <a:pt x="2288414" y="3179704"/>
                </a:lnTo>
                <a:lnTo>
                  <a:pt x="2294419" y="3281147"/>
                </a:lnTo>
                <a:lnTo>
                  <a:pt x="2297415" y="3382497"/>
                </a:lnTo>
                <a:lnTo>
                  <a:pt x="2297621" y="3433134"/>
                </a:lnTo>
                <a:lnTo>
                  <a:pt x="2296880" y="3483742"/>
                </a:lnTo>
                <a:lnTo>
                  <a:pt x="2295126" y="3534321"/>
                </a:lnTo>
                <a:lnTo>
                  <a:pt x="2292293" y="3584869"/>
                </a:lnTo>
                <a:lnTo>
                  <a:pt x="2288317" y="3635384"/>
                </a:lnTo>
                <a:lnTo>
                  <a:pt x="2283131" y="3685864"/>
                </a:lnTo>
                <a:lnTo>
                  <a:pt x="2276671" y="3736308"/>
                </a:lnTo>
                <a:lnTo>
                  <a:pt x="2268872" y="3786715"/>
                </a:lnTo>
                <a:lnTo>
                  <a:pt x="2259669" y="3837082"/>
                </a:lnTo>
                <a:lnTo>
                  <a:pt x="2249234" y="3880222"/>
                </a:lnTo>
                <a:lnTo>
                  <a:pt x="2235262" y="3921901"/>
                </a:lnTo>
                <a:lnTo>
                  <a:pt x="2217829" y="3962182"/>
                </a:lnTo>
                <a:lnTo>
                  <a:pt x="2197012" y="4001128"/>
                </a:lnTo>
                <a:lnTo>
                  <a:pt x="2172886" y="4038801"/>
                </a:lnTo>
                <a:lnTo>
                  <a:pt x="2145529" y="4075263"/>
                </a:lnTo>
                <a:lnTo>
                  <a:pt x="2115016" y="4110578"/>
                </a:lnTo>
                <a:lnTo>
                  <a:pt x="2081425" y="4144808"/>
                </a:lnTo>
                <a:lnTo>
                  <a:pt x="2044831" y="4178015"/>
                </a:lnTo>
                <a:lnTo>
                  <a:pt x="2005311" y="4210262"/>
                </a:lnTo>
                <a:lnTo>
                  <a:pt x="1962942" y="4241611"/>
                </a:lnTo>
                <a:lnTo>
                  <a:pt x="1917799" y="4272126"/>
                </a:lnTo>
                <a:lnTo>
                  <a:pt x="1853789" y="4305287"/>
                </a:lnTo>
                <a:lnTo>
                  <a:pt x="1785388" y="4328053"/>
                </a:lnTo>
                <a:lnTo>
                  <a:pt x="1736144" y="4340277"/>
                </a:lnTo>
                <a:lnTo>
                  <a:pt x="1686626" y="4351566"/>
                </a:lnTo>
                <a:lnTo>
                  <a:pt x="1636859" y="4361857"/>
                </a:lnTo>
                <a:lnTo>
                  <a:pt x="1586866" y="4371088"/>
                </a:lnTo>
                <a:lnTo>
                  <a:pt x="1536672" y="4379193"/>
                </a:lnTo>
                <a:lnTo>
                  <a:pt x="1486302" y="4386111"/>
                </a:lnTo>
                <a:lnTo>
                  <a:pt x="1435781" y="4391779"/>
                </a:lnTo>
                <a:lnTo>
                  <a:pt x="1385132" y="4396132"/>
                </a:lnTo>
                <a:lnTo>
                  <a:pt x="1334381" y="4399108"/>
                </a:lnTo>
                <a:lnTo>
                  <a:pt x="1283552" y="4400643"/>
                </a:lnTo>
                <a:close/>
              </a:path>
            </a:pathLst>
          </a:custGeom>
          <a:solidFill>
            <a:srgbClr val="21413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778741" y="5062563"/>
            <a:ext cx="2426970" cy="5224780"/>
            <a:chOff x="2778741" y="5062563"/>
            <a:chExt cx="2426970" cy="5224780"/>
          </a:xfrm>
        </p:grpSpPr>
        <p:sp>
          <p:nvSpPr>
            <p:cNvPr id="5" name="object 5" descr=""/>
            <p:cNvSpPr/>
            <p:nvPr/>
          </p:nvSpPr>
          <p:spPr>
            <a:xfrm>
              <a:off x="3572335" y="5062563"/>
              <a:ext cx="1633220" cy="2887345"/>
            </a:xfrm>
            <a:custGeom>
              <a:avLst/>
              <a:gdLst/>
              <a:ahLst/>
              <a:cxnLst/>
              <a:rect l="l" t="t" r="r" b="b"/>
              <a:pathLst>
                <a:path w="1633220" h="2887345">
                  <a:moveTo>
                    <a:pt x="995345" y="2887076"/>
                  </a:moveTo>
                  <a:lnTo>
                    <a:pt x="924415" y="2880913"/>
                  </a:lnTo>
                  <a:lnTo>
                    <a:pt x="828330" y="2859978"/>
                  </a:lnTo>
                  <a:lnTo>
                    <a:pt x="771910" y="2844802"/>
                  </a:lnTo>
                  <a:lnTo>
                    <a:pt x="719920" y="2827638"/>
                  </a:lnTo>
                  <a:lnTo>
                    <a:pt x="672190" y="2808445"/>
                  </a:lnTo>
                  <a:lnTo>
                    <a:pt x="628548" y="2787181"/>
                  </a:lnTo>
                  <a:lnTo>
                    <a:pt x="588823" y="2763805"/>
                  </a:lnTo>
                  <a:lnTo>
                    <a:pt x="552844" y="2738276"/>
                  </a:lnTo>
                  <a:lnTo>
                    <a:pt x="520441" y="2710551"/>
                  </a:lnTo>
                  <a:lnTo>
                    <a:pt x="491442" y="2680591"/>
                  </a:lnTo>
                  <a:lnTo>
                    <a:pt x="465675" y="2648353"/>
                  </a:lnTo>
                  <a:lnTo>
                    <a:pt x="442971" y="2613796"/>
                  </a:lnTo>
                  <a:lnTo>
                    <a:pt x="423157" y="2576879"/>
                  </a:lnTo>
                  <a:lnTo>
                    <a:pt x="406063" y="2537561"/>
                  </a:lnTo>
                  <a:lnTo>
                    <a:pt x="391518" y="2495800"/>
                  </a:lnTo>
                  <a:lnTo>
                    <a:pt x="379350" y="2451554"/>
                  </a:lnTo>
                  <a:lnTo>
                    <a:pt x="368187" y="2400129"/>
                  </a:lnTo>
                  <a:lnTo>
                    <a:pt x="359208" y="2348598"/>
                  </a:lnTo>
                  <a:lnTo>
                    <a:pt x="332024" y="2142008"/>
                  </a:lnTo>
                  <a:lnTo>
                    <a:pt x="324131" y="2090391"/>
                  </a:lnTo>
                  <a:lnTo>
                    <a:pt x="314488" y="2038844"/>
                  </a:lnTo>
                  <a:lnTo>
                    <a:pt x="292198" y="1940345"/>
                  </a:lnTo>
                  <a:lnTo>
                    <a:pt x="201443" y="1596062"/>
                  </a:lnTo>
                  <a:lnTo>
                    <a:pt x="176917" y="1493011"/>
                  </a:lnTo>
                  <a:lnTo>
                    <a:pt x="60284" y="924904"/>
                  </a:lnTo>
                  <a:lnTo>
                    <a:pt x="31055" y="775761"/>
                  </a:lnTo>
                  <a:lnTo>
                    <a:pt x="22848" y="729813"/>
                  </a:lnTo>
                  <a:lnTo>
                    <a:pt x="15639" y="683720"/>
                  </a:lnTo>
                  <a:lnTo>
                    <a:pt x="9427" y="637481"/>
                  </a:lnTo>
                  <a:lnTo>
                    <a:pt x="4214" y="591098"/>
                  </a:lnTo>
                  <a:lnTo>
                    <a:pt x="0" y="544570"/>
                  </a:lnTo>
                  <a:lnTo>
                    <a:pt x="2214" y="507839"/>
                  </a:lnTo>
                  <a:lnTo>
                    <a:pt x="19101" y="437362"/>
                  </a:lnTo>
                  <a:lnTo>
                    <a:pt x="57324" y="355386"/>
                  </a:lnTo>
                  <a:lnTo>
                    <a:pt x="110451" y="259967"/>
                  </a:lnTo>
                  <a:lnTo>
                    <a:pt x="134913" y="211788"/>
                  </a:lnTo>
                  <a:lnTo>
                    <a:pt x="154740" y="176369"/>
                  </a:lnTo>
                  <a:lnTo>
                    <a:pt x="179955" y="144110"/>
                  </a:lnTo>
                  <a:lnTo>
                    <a:pt x="210561" y="114903"/>
                  </a:lnTo>
                  <a:lnTo>
                    <a:pt x="246559" y="88642"/>
                  </a:lnTo>
                  <a:lnTo>
                    <a:pt x="287954" y="65217"/>
                  </a:lnTo>
                  <a:lnTo>
                    <a:pt x="334750" y="44521"/>
                  </a:lnTo>
                  <a:lnTo>
                    <a:pt x="386948" y="26446"/>
                  </a:lnTo>
                  <a:lnTo>
                    <a:pt x="446161" y="11106"/>
                  </a:lnTo>
                  <a:lnTo>
                    <a:pt x="506686" y="2269"/>
                  </a:lnTo>
                  <a:lnTo>
                    <a:pt x="567811" y="0"/>
                  </a:lnTo>
                  <a:lnTo>
                    <a:pt x="598331" y="1352"/>
                  </a:lnTo>
                  <a:lnTo>
                    <a:pt x="659107" y="9010"/>
                  </a:lnTo>
                  <a:lnTo>
                    <a:pt x="718527" y="23144"/>
                  </a:lnTo>
                  <a:lnTo>
                    <a:pt x="776242" y="43672"/>
                  </a:lnTo>
                  <a:lnTo>
                    <a:pt x="831243" y="70234"/>
                  </a:lnTo>
                  <a:lnTo>
                    <a:pt x="890019" y="106500"/>
                  </a:lnTo>
                  <a:lnTo>
                    <a:pt x="920839" y="129198"/>
                  </a:lnTo>
                  <a:lnTo>
                    <a:pt x="950119" y="153850"/>
                  </a:lnTo>
                  <a:lnTo>
                    <a:pt x="977861" y="180455"/>
                  </a:lnTo>
                  <a:lnTo>
                    <a:pt x="1003839" y="208785"/>
                  </a:lnTo>
                  <a:lnTo>
                    <a:pt x="1027831" y="238610"/>
                  </a:lnTo>
                  <a:lnTo>
                    <a:pt x="1049835" y="269930"/>
                  </a:lnTo>
                  <a:lnTo>
                    <a:pt x="1069853" y="302745"/>
                  </a:lnTo>
                  <a:lnTo>
                    <a:pt x="1093325" y="348835"/>
                  </a:lnTo>
                  <a:lnTo>
                    <a:pt x="1115577" y="395364"/>
                  </a:lnTo>
                  <a:lnTo>
                    <a:pt x="1136608" y="442332"/>
                  </a:lnTo>
                  <a:lnTo>
                    <a:pt x="1156418" y="489740"/>
                  </a:lnTo>
                  <a:lnTo>
                    <a:pt x="1175008" y="537587"/>
                  </a:lnTo>
                  <a:lnTo>
                    <a:pt x="1192378" y="585872"/>
                  </a:lnTo>
                  <a:lnTo>
                    <a:pt x="1208527" y="634597"/>
                  </a:lnTo>
                  <a:lnTo>
                    <a:pt x="1223455" y="683762"/>
                  </a:lnTo>
                  <a:lnTo>
                    <a:pt x="1237164" y="733365"/>
                  </a:lnTo>
                  <a:lnTo>
                    <a:pt x="1249651" y="783407"/>
                  </a:lnTo>
                  <a:lnTo>
                    <a:pt x="1260918" y="833889"/>
                  </a:lnTo>
                  <a:lnTo>
                    <a:pt x="1270887" y="883711"/>
                  </a:lnTo>
                  <a:lnTo>
                    <a:pt x="1283064" y="933476"/>
                  </a:lnTo>
                  <a:lnTo>
                    <a:pt x="1339031" y="1132382"/>
                  </a:lnTo>
                  <a:lnTo>
                    <a:pt x="1601259" y="2142497"/>
                  </a:lnTo>
                  <a:lnTo>
                    <a:pt x="1624007" y="2256482"/>
                  </a:lnTo>
                  <a:lnTo>
                    <a:pt x="1632078" y="2303219"/>
                  </a:lnTo>
                  <a:lnTo>
                    <a:pt x="1632844" y="2349199"/>
                  </a:lnTo>
                  <a:lnTo>
                    <a:pt x="1627469" y="2394504"/>
                  </a:lnTo>
                  <a:lnTo>
                    <a:pt x="1617118" y="2439218"/>
                  </a:lnTo>
                  <a:lnTo>
                    <a:pt x="1602956" y="2483423"/>
                  </a:lnTo>
                  <a:lnTo>
                    <a:pt x="1586147" y="2527202"/>
                  </a:lnTo>
                  <a:lnTo>
                    <a:pt x="1567855" y="2570636"/>
                  </a:lnTo>
                  <a:lnTo>
                    <a:pt x="1547117" y="2606303"/>
                  </a:lnTo>
                  <a:lnTo>
                    <a:pt x="1521542" y="2638677"/>
                  </a:lnTo>
                  <a:lnTo>
                    <a:pt x="1491684" y="2667149"/>
                  </a:lnTo>
                  <a:lnTo>
                    <a:pt x="1412747" y="2719192"/>
                  </a:lnTo>
                  <a:lnTo>
                    <a:pt x="1365569" y="2746184"/>
                  </a:lnTo>
                  <a:lnTo>
                    <a:pt x="1267799" y="2798099"/>
                  </a:lnTo>
                  <a:lnTo>
                    <a:pt x="1168907" y="2849252"/>
                  </a:lnTo>
                  <a:lnTo>
                    <a:pt x="1101636" y="2873377"/>
                  </a:lnTo>
                  <a:lnTo>
                    <a:pt x="1031211" y="2885533"/>
                  </a:lnTo>
                  <a:lnTo>
                    <a:pt x="995345" y="2887076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78741" y="7884746"/>
              <a:ext cx="1203960" cy="2402840"/>
            </a:xfrm>
            <a:custGeom>
              <a:avLst/>
              <a:gdLst/>
              <a:ahLst/>
              <a:cxnLst/>
              <a:rect l="l" t="t" r="r" b="b"/>
              <a:pathLst>
                <a:path w="1203960" h="2402840">
                  <a:moveTo>
                    <a:pt x="1061668" y="2402252"/>
                  </a:moveTo>
                  <a:lnTo>
                    <a:pt x="99119" y="2402252"/>
                  </a:lnTo>
                  <a:lnTo>
                    <a:pt x="78240" y="2372610"/>
                  </a:lnTo>
                  <a:lnTo>
                    <a:pt x="58434" y="2335679"/>
                  </a:lnTo>
                  <a:lnTo>
                    <a:pt x="42490" y="2295470"/>
                  </a:lnTo>
                  <a:lnTo>
                    <a:pt x="28083" y="2247057"/>
                  </a:lnTo>
                  <a:lnTo>
                    <a:pt x="17064" y="2198763"/>
                  </a:lnTo>
                  <a:lnTo>
                    <a:pt x="9090" y="2150573"/>
                  </a:lnTo>
                  <a:lnTo>
                    <a:pt x="3816" y="2102471"/>
                  </a:lnTo>
                  <a:lnTo>
                    <a:pt x="901" y="2054442"/>
                  </a:lnTo>
                  <a:lnTo>
                    <a:pt x="0" y="2006470"/>
                  </a:lnTo>
                  <a:lnTo>
                    <a:pt x="769" y="1958539"/>
                  </a:lnTo>
                  <a:lnTo>
                    <a:pt x="2866" y="1910635"/>
                  </a:lnTo>
                  <a:lnTo>
                    <a:pt x="5946" y="1862741"/>
                  </a:lnTo>
                  <a:lnTo>
                    <a:pt x="9743" y="1813945"/>
                  </a:lnTo>
                  <a:lnTo>
                    <a:pt x="13686" y="1766921"/>
                  </a:lnTo>
                  <a:lnTo>
                    <a:pt x="17657" y="1718964"/>
                  </a:lnTo>
                  <a:lnTo>
                    <a:pt x="21206" y="1668386"/>
                  </a:lnTo>
                  <a:lnTo>
                    <a:pt x="23902" y="1617758"/>
                  </a:lnTo>
                  <a:lnTo>
                    <a:pt x="25998" y="1565752"/>
                  </a:lnTo>
                  <a:lnTo>
                    <a:pt x="27577" y="1516244"/>
                  </a:lnTo>
                  <a:lnTo>
                    <a:pt x="30327" y="1415015"/>
                  </a:lnTo>
                  <a:lnTo>
                    <a:pt x="31881" y="1364341"/>
                  </a:lnTo>
                  <a:lnTo>
                    <a:pt x="33828" y="1313699"/>
                  </a:lnTo>
                  <a:lnTo>
                    <a:pt x="36378" y="1263103"/>
                  </a:lnTo>
                  <a:lnTo>
                    <a:pt x="39736" y="1212566"/>
                  </a:lnTo>
                  <a:lnTo>
                    <a:pt x="44112" y="1162104"/>
                  </a:lnTo>
                  <a:lnTo>
                    <a:pt x="48914" y="1112105"/>
                  </a:lnTo>
                  <a:lnTo>
                    <a:pt x="54476" y="1062270"/>
                  </a:lnTo>
                  <a:lnTo>
                    <a:pt x="60799" y="1012599"/>
                  </a:lnTo>
                  <a:lnTo>
                    <a:pt x="67881" y="963091"/>
                  </a:lnTo>
                  <a:lnTo>
                    <a:pt x="75724" y="913747"/>
                  </a:lnTo>
                  <a:lnTo>
                    <a:pt x="84326" y="864567"/>
                  </a:lnTo>
                  <a:lnTo>
                    <a:pt x="93689" y="815550"/>
                  </a:lnTo>
                  <a:lnTo>
                    <a:pt x="103811" y="766697"/>
                  </a:lnTo>
                  <a:lnTo>
                    <a:pt x="114693" y="718008"/>
                  </a:lnTo>
                  <a:lnTo>
                    <a:pt x="126336" y="669483"/>
                  </a:lnTo>
                  <a:lnTo>
                    <a:pt x="138738" y="621121"/>
                  </a:lnTo>
                  <a:lnTo>
                    <a:pt x="151901" y="572923"/>
                  </a:lnTo>
                  <a:lnTo>
                    <a:pt x="165823" y="524888"/>
                  </a:lnTo>
                  <a:lnTo>
                    <a:pt x="180506" y="477018"/>
                  </a:lnTo>
                  <a:lnTo>
                    <a:pt x="195948" y="429311"/>
                  </a:lnTo>
                  <a:lnTo>
                    <a:pt x="212151" y="381767"/>
                  </a:lnTo>
                  <a:lnTo>
                    <a:pt x="224624" y="338740"/>
                  </a:lnTo>
                  <a:lnTo>
                    <a:pt x="238457" y="296180"/>
                  </a:lnTo>
                  <a:lnTo>
                    <a:pt x="253650" y="254086"/>
                  </a:lnTo>
                  <a:lnTo>
                    <a:pt x="270202" y="212457"/>
                  </a:lnTo>
                  <a:lnTo>
                    <a:pt x="307777" y="146262"/>
                  </a:lnTo>
                  <a:lnTo>
                    <a:pt x="330544" y="115319"/>
                  </a:lnTo>
                  <a:lnTo>
                    <a:pt x="357413" y="86678"/>
                  </a:lnTo>
                  <a:lnTo>
                    <a:pt x="389469" y="60984"/>
                  </a:lnTo>
                  <a:lnTo>
                    <a:pt x="427796" y="38888"/>
                  </a:lnTo>
                  <a:lnTo>
                    <a:pt x="473482" y="21036"/>
                  </a:lnTo>
                  <a:lnTo>
                    <a:pt x="527611" y="8077"/>
                  </a:lnTo>
                  <a:lnTo>
                    <a:pt x="591269" y="658"/>
                  </a:lnTo>
                  <a:lnTo>
                    <a:pt x="651286" y="0"/>
                  </a:lnTo>
                  <a:lnTo>
                    <a:pt x="708465" y="5820"/>
                  </a:lnTo>
                  <a:lnTo>
                    <a:pt x="761488" y="17897"/>
                  </a:lnTo>
                  <a:lnTo>
                    <a:pt x="809037" y="36008"/>
                  </a:lnTo>
                  <a:lnTo>
                    <a:pt x="849795" y="59931"/>
                  </a:lnTo>
                  <a:lnTo>
                    <a:pt x="882444" y="89445"/>
                  </a:lnTo>
                  <a:lnTo>
                    <a:pt x="905665" y="124327"/>
                  </a:lnTo>
                  <a:lnTo>
                    <a:pt x="924626" y="168437"/>
                  </a:lnTo>
                  <a:lnTo>
                    <a:pt x="942404" y="212983"/>
                  </a:lnTo>
                  <a:lnTo>
                    <a:pt x="959000" y="257965"/>
                  </a:lnTo>
                  <a:lnTo>
                    <a:pt x="974412" y="303385"/>
                  </a:lnTo>
                  <a:lnTo>
                    <a:pt x="988642" y="349240"/>
                  </a:lnTo>
                  <a:lnTo>
                    <a:pt x="1006902" y="416340"/>
                  </a:lnTo>
                  <a:lnTo>
                    <a:pt x="1014683" y="449996"/>
                  </a:lnTo>
                  <a:lnTo>
                    <a:pt x="1022973" y="483613"/>
                  </a:lnTo>
                  <a:lnTo>
                    <a:pt x="1032045" y="517077"/>
                  </a:lnTo>
                  <a:lnTo>
                    <a:pt x="1041377" y="550388"/>
                  </a:lnTo>
                  <a:lnTo>
                    <a:pt x="1060269" y="616920"/>
                  </a:lnTo>
                  <a:lnTo>
                    <a:pt x="1056192" y="617523"/>
                  </a:lnTo>
                  <a:lnTo>
                    <a:pt x="1065409" y="668092"/>
                  </a:lnTo>
                  <a:lnTo>
                    <a:pt x="1092834" y="819808"/>
                  </a:lnTo>
                  <a:lnTo>
                    <a:pt x="1102051" y="870379"/>
                  </a:lnTo>
                  <a:lnTo>
                    <a:pt x="1111383" y="920948"/>
                  </a:lnTo>
                  <a:lnTo>
                    <a:pt x="1120873" y="971514"/>
                  </a:lnTo>
                  <a:lnTo>
                    <a:pt x="1130568" y="1022075"/>
                  </a:lnTo>
                  <a:lnTo>
                    <a:pt x="1140512" y="1072630"/>
                  </a:lnTo>
                  <a:lnTo>
                    <a:pt x="1149472" y="1121746"/>
                  </a:lnTo>
                  <a:lnTo>
                    <a:pt x="1157749" y="1170906"/>
                  </a:lnTo>
                  <a:lnTo>
                    <a:pt x="1165343" y="1220109"/>
                  </a:lnTo>
                  <a:lnTo>
                    <a:pt x="1172253" y="1269356"/>
                  </a:lnTo>
                  <a:lnTo>
                    <a:pt x="1178480" y="1318647"/>
                  </a:lnTo>
                  <a:lnTo>
                    <a:pt x="1184024" y="1367981"/>
                  </a:lnTo>
                  <a:lnTo>
                    <a:pt x="1188885" y="1417358"/>
                  </a:lnTo>
                  <a:lnTo>
                    <a:pt x="1193063" y="1466779"/>
                  </a:lnTo>
                  <a:lnTo>
                    <a:pt x="1196567" y="1516405"/>
                  </a:lnTo>
                  <a:lnTo>
                    <a:pt x="1199369" y="1565752"/>
                  </a:lnTo>
                  <a:lnTo>
                    <a:pt x="1201497" y="1615303"/>
                  </a:lnTo>
                  <a:lnTo>
                    <a:pt x="1202942" y="1664899"/>
                  </a:lnTo>
                  <a:lnTo>
                    <a:pt x="1203704" y="1714537"/>
                  </a:lnTo>
                  <a:lnTo>
                    <a:pt x="1203750" y="1766921"/>
                  </a:lnTo>
                  <a:lnTo>
                    <a:pt x="1203156" y="1814841"/>
                  </a:lnTo>
                  <a:lnTo>
                    <a:pt x="1201891" y="1863715"/>
                  </a:lnTo>
                  <a:lnTo>
                    <a:pt x="1199920" y="1913528"/>
                  </a:lnTo>
                  <a:lnTo>
                    <a:pt x="1197267" y="1963384"/>
                  </a:lnTo>
                  <a:lnTo>
                    <a:pt x="1192618" y="2014079"/>
                  </a:lnTo>
                  <a:lnTo>
                    <a:pt x="1184023" y="2064613"/>
                  </a:lnTo>
                  <a:lnTo>
                    <a:pt x="1172005" y="2114968"/>
                  </a:lnTo>
                  <a:lnTo>
                    <a:pt x="1157085" y="2165124"/>
                  </a:lnTo>
                  <a:lnTo>
                    <a:pt x="1139787" y="2215061"/>
                  </a:lnTo>
                  <a:lnTo>
                    <a:pt x="1120633" y="2264761"/>
                  </a:lnTo>
                  <a:lnTo>
                    <a:pt x="1100145" y="2314203"/>
                  </a:lnTo>
                  <a:lnTo>
                    <a:pt x="1078846" y="2363368"/>
                  </a:lnTo>
                  <a:lnTo>
                    <a:pt x="1061668" y="2402252"/>
                  </a:lnTo>
                  <a:close/>
                </a:path>
              </a:pathLst>
            </a:custGeom>
            <a:solidFill>
              <a:srgbClr val="FDE3D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620268" y="8427438"/>
            <a:ext cx="779145" cy="1859914"/>
          </a:xfrm>
          <a:custGeom>
            <a:avLst/>
            <a:gdLst/>
            <a:ahLst/>
            <a:cxnLst/>
            <a:rect l="l" t="t" r="r" b="b"/>
            <a:pathLst>
              <a:path w="779144" h="1859915">
                <a:moveTo>
                  <a:pt x="778825" y="1859560"/>
                </a:moveTo>
                <a:lnTo>
                  <a:pt x="45679" y="1859560"/>
                </a:lnTo>
                <a:lnTo>
                  <a:pt x="45243" y="1856131"/>
                </a:lnTo>
                <a:lnTo>
                  <a:pt x="39933" y="1805925"/>
                </a:lnTo>
                <a:lnTo>
                  <a:pt x="35630" y="1755751"/>
                </a:lnTo>
                <a:lnTo>
                  <a:pt x="31943" y="1705624"/>
                </a:lnTo>
                <a:lnTo>
                  <a:pt x="28825" y="1655537"/>
                </a:lnTo>
                <a:lnTo>
                  <a:pt x="26227" y="1605479"/>
                </a:lnTo>
                <a:lnTo>
                  <a:pt x="24101" y="1555442"/>
                </a:lnTo>
                <a:lnTo>
                  <a:pt x="22400" y="1505418"/>
                </a:lnTo>
                <a:lnTo>
                  <a:pt x="21076" y="1455397"/>
                </a:lnTo>
                <a:lnTo>
                  <a:pt x="20314" y="1406701"/>
                </a:lnTo>
                <a:lnTo>
                  <a:pt x="20286" y="1343032"/>
                </a:lnTo>
                <a:lnTo>
                  <a:pt x="20518" y="1309378"/>
                </a:lnTo>
                <a:lnTo>
                  <a:pt x="21157" y="1260735"/>
                </a:lnTo>
                <a:lnTo>
                  <a:pt x="22688" y="1163447"/>
                </a:lnTo>
                <a:lnTo>
                  <a:pt x="23254" y="1114785"/>
                </a:lnTo>
                <a:lnTo>
                  <a:pt x="19733" y="1114693"/>
                </a:lnTo>
                <a:lnTo>
                  <a:pt x="17746" y="1062165"/>
                </a:lnTo>
                <a:lnTo>
                  <a:pt x="15547" y="1009628"/>
                </a:lnTo>
                <a:lnTo>
                  <a:pt x="13220" y="957085"/>
                </a:lnTo>
                <a:lnTo>
                  <a:pt x="10848" y="904539"/>
                </a:lnTo>
                <a:lnTo>
                  <a:pt x="8514" y="851994"/>
                </a:lnTo>
                <a:lnTo>
                  <a:pt x="6303" y="799455"/>
                </a:lnTo>
                <a:lnTo>
                  <a:pt x="4297" y="746924"/>
                </a:lnTo>
                <a:lnTo>
                  <a:pt x="2580" y="694406"/>
                </a:lnTo>
                <a:lnTo>
                  <a:pt x="1236" y="641903"/>
                </a:lnTo>
                <a:lnTo>
                  <a:pt x="348" y="589421"/>
                </a:lnTo>
                <a:lnTo>
                  <a:pt x="0" y="536962"/>
                </a:lnTo>
                <a:lnTo>
                  <a:pt x="274" y="484530"/>
                </a:lnTo>
                <a:lnTo>
                  <a:pt x="3357" y="435857"/>
                </a:lnTo>
                <a:lnTo>
                  <a:pt x="7839" y="387396"/>
                </a:lnTo>
                <a:lnTo>
                  <a:pt x="13721" y="339147"/>
                </a:lnTo>
                <a:lnTo>
                  <a:pt x="21001" y="291110"/>
                </a:lnTo>
                <a:lnTo>
                  <a:pt x="29681" y="243286"/>
                </a:lnTo>
                <a:lnTo>
                  <a:pt x="39759" y="195673"/>
                </a:lnTo>
                <a:lnTo>
                  <a:pt x="51237" y="148273"/>
                </a:lnTo>
                <a:lnTo>
                  <a:pt x="94557" y="98208"/>
                </a:lnTo>
                <a:lnTo>
                  <a:pt x="135529" y="72476"/>
                </a:lnTo>
                <a:lnTo>
                  <a:pt x="184378" y="48385"/>
                </a:lnTo>
                <a:lnTo>
                  <a:pt x="237358" y="27513"/>
                </a:lnTo>
                <a:lnTo>
                  <a:pt x="290721" y="11438"/>
                </a:lnTo>
                <a:lnTo>
                  <a:pt x="340721" y="1741"/>
                </a:lnTo>
                <a:lnTo>
                  <a:pt x="383609" y="0"/>
                </a:lnTo>
                <a:lnTo>
                  <a:pt x="415295" y="2271"/>
                </a:lnTo>
                <a:lnTo>
                  <a:pt x="475524" y="18489"/>
                </a:lnTo>
                <a:lnTo>
                  <a:pt x="546640" y="71343"/>
                </a:lnTo>
                <a:lnTo>
                  <a:pt x="588978" y="110916"/>
                </a:lnTo>
                <a:lnTo>
                  <a:pt x="628097" y="151275"/>
                </a:lnTo>
                <a:lnTo>
                  <a:pt x="661017" y="192539"/>
                </a:lnTo>
                <a:lnTo>
                  <a:pt x="684754" y="234828"/>
                </a:lnTo>
                <a:lnTo>
                  <a:pt x="699670" y="281855"/>
                </a:lnTo>
                <a:lnTo>
                  <a:pt x="711860" y="329340"/>
                </a:lnTo>
                <a:lnTo>
                  <a:pt x="721323" y="377285"/>
                </a:lnTo>
                <a:lnTo>
                  <a:pt x="728060" y="425687"/>
                </a:lnTo>
                <a:lnTo>
                  <a:pt x="732070" y="474549"/>
                </a:lnTo>
                <a:lnTo>
                  <a:pt x="733355" y="523869"/>
                </a:lnTo>
                <a:lnTo>
                  <a:pt x="736290" y="574005"/>
                </a:lnTo>
                <a:lnTo>
                  <a:pt x="738119" y="624130"/>
                </a:lnTo>
                <a:lnTo>
                  <a:pt x="739095" y="674246"/>
                </a:lnTo>
                <a:lnTo>
                  <a:pt x="739473" y="724353"/>
                </a:lnTo>
                <a:lnTo>
                  <a:pt x="739610" y="927721"/>
                </a:lnTo>
                <a:lnTo>
                  <a:pt x="739274" y="980804"/>
                </a:lnTo>
                <a:lnTo>
                  <a:pt x="738787" y="1033882"/>
                </a:lnTo>
                <a:lnTo>
                  <a:pt x="738385" y="1086963"/>
                </a:lnTo>
                <a:lnTo>
                  <a:pt x="738301" y="1140053"/>
                </a:lnTo>
                <a:lnTo>
                  <a:pt x="738770" y="1193158"/>
                </a:lnTo>
                <a:lnTo>
                  <a:pt x="740026" y="1246285"/>
                </a:lnTo>
                <a:lnTo>
                  <a:pt x="741233" y="1294673"/>
                </a:lnTo>
                <a:lnTo>
                  <a:pt x="741875" y="1343032"/>
                </a:lnTo>
                <a:lnTo>
                  <a:pt x="742200" y="1391373"/>
                </a:lnTo>
                <a:lnTo>
                  <a:pt x="742456" y="1439709"/>
                </a:lnTo>
                <a:lnTo>
                  <a:pt x="742891" y="1488051"/>
                </a:lnTo>
                <a:lnTo>
                  <a:pt x="743753" y="1536412"/>
                </a:lnTo>
                <a:lnTo>
                  <a:pt x="745290" y="1584802"/>
                </a:lnTo>
                <a:lnTo>
                  <a:pt x="747749" y="1633235"/>
                </a:lnTo>
                <a:lnTo>
                  <a:pt x="751378" y="1681722"/>
                </a:lnTo>
                <a:lnTo>
                  <a:pt x="756426" y="1730275"/>
                </a:lnTo>
                <a:lnTo>
                  <a:pt x="763140" y="1778906"/>
                </a:lnTo>
                <a:lnTo>
                  <a:pt x="771767" y="1827627"/>
                </a:lnTo>
                <a:lnTo>
                  <a:pt x="778825" y="185956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2787" y="3141158"/>
            <a:ext cx="10572749" cy="5076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3119" y="8477250"/>
            <a:ext cx="95250" cy="952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3119" y="9467850"/>
            <a:ext cx="95250" cy="952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686403" y="8171370"/>
            <a:ext cx="12627610" cy="2006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240">
              <a:lnSpc>
                <a:spcPct val="141300"/>
              </a:lnSpc>
              <a:spcBef>
                <a:spcPts val="90"/>
              </a:spcBef>
              <a:tabLst>
                <a:tab pos="758190" algn="l"/>
                <a:tab pos="791210" algn="l"/>
                <a:tab pos="2400935" algn="l"/>
                <a:tab pos="2908935" algn="l"/>
                <a:tab pos="3212465" algn="l"/>
                <a:tab pos="4179570" algn="l"/>
                <a:tab pos="5432425" algn="l"/>
                <a:tab pos="5857875" algn="l"/>
                <a:tab pos="6412865" algn="l"/>
                <a:tab pos="6908165" algn="l"/>
                <a:tab pos="7840345" algn="l"/>
                <a:tab pos="7877809" algn="l"/>
                <a:tab pos="8366125" algn="l"/>
                <a:tab pos="9103995" algn="l"/>
                <a:tab pos="9747250" algn="l"/>
                <a:tab pos="9896475" algn="l"/>
                <a:tab pos="10813415" algn="l"/>
                <a:tab pos="11527155" algn="l"/>
              </a:tabLst>
            </a:pP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	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40" b="1">
                <a:latin typeface="Trebuchet MS"/>
                <a:cs typeface="Trebuchet MS"/>
              </a:rPr>
              <a:t>J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D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L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0" b="1">
                <a:latin typeface="Trebuchet MS"/>
                <a:cs typeface="Trebuchet MS"/>
              </a:rPr>
              <a:t>V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80" b="1">
                <a:latin typeface="Trebuchet MS"/>
                <a:cs typeface="Trebuchet MS"/>
              </a:rPr>
              <a:t>F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T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05" b="1">
                <a:latin typeface="Trebuchet MS"/>
                <a:cs typeface="Trebuchet MS"/>
              </a:rPr>
              <a:t>B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D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N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70" b="1">
                <a:latin typeface="Trebuchet MS"/>
                <a:cs typeface="Trebuchet MS"/>
              </a:rPr>
              <a:t>V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75" b="1">
                <a:latin typeface="Trebuchet MS"/>
                <a:cs typeface="Trebuchet MS"/>
              </a:rPr>
              <a:t>G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D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60" b="1">
                <a:latin typeface="Trebuchet MS"/>
                <a:cs typeface="Trebuchet MS"/>
              </a:rPr>
              <a:t>R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T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80" b="1">
                <a:latin typeface="Trebuchet MS"/>
                <a:cs typeface="Trebuchet MS"/>
              </a:rPr>
              <a:t>F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R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0" b="1">
                <a:latin typeface="Trebuchet MS"/>
                <a:cs typeface="Trebuchet MS"/>
              </a:rPr>
              <a:t>Y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b="1">
                <a:latin typeface="Trebuchet MS"/>
                <a:cs typeface="Trebuchet MS"/>
              </a:rPr>
              <a:t>D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05" b="1">
                <a:latin typeface="Trebuchet MS"/>
                <a:cs typeface="Trebuchet MS"/>
              </a:rPr>
              <a:t>B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D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90" b="1">
                <a:latin typeface="Trebuchet MS"/>
                <a:cs typeface="Trebuchet MS"/>
              </a:rPr>
              <a:t>Y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N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5" b="1">
                <a:latin typeface="Trebuchet MS"/>
                <a:cs typeface="Trebuchet MS"/>
              </a:rPr>
              <a:t>2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80" b="1">
                <a:latin typeface="Trebuchet MS"/>
                <a:cs typeface="Trebuchet MS"/>
              </a:rPr>
              <a:t>0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5" b="1">
                <a:latin typeface="Trebuchet MS"/>
                <a:cs typeface="Trebuchet MS"/>
              </a:rPr>
              <a:t>2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5</a:t>
            </a:r>
            <a:r>
              <a:rPr dirty="0" sz="2300" b="1">
                <a:latin typeface="Trebuchet MS"/>
                <a:cs typeface="Trebuchet MS"/>
              </a:rPr>
              <a:t>		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14" b="1">
                <a:latin typeface="Trebuchet MS"/>
                <a:cs typeface="Trebuchet MS"/>
              </a:rPr>
              <a:t>X</a:t>
            </a:r>
            <a:r>
              <a:rPr dirty="0" sz="2300" b="1">
                <a:latin typeface="Trebuchet MS"/>
                <a:cs typeface="Trebuchet MS"/>
              </a:rPr>
              <a:t>		</a:t>
            </a:r>
            <a:r>
              <a:rPr dirty="0" sz="2300" spc="50" b="1">
                <a:latin typeface="Trebuchet MS"/>
                <a:cs typeface="Trebuchet MS"/>
              </a:rPr>
              <a:t>4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200" b="1">
                <a:latin typeface="Trebuchet MS"/>
                <a:cs typeface="Trebuchet MS"/>
              </a:rPr>
              <a:t>.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80" b="1">
                <a:latin typeface="Trebuchet MS"/>
                <a:cs typeface="Trebuchet MS"/>
              </a:rPr>
              <a:t>0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2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05" b="1">
                <a:latin typeface="Trebuchet MS"/>
                <a:cs typeface="Trebuchet MS"/>
              </a:rPr>
              <a:t>B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  <a:p>
            <a:pPr marL="12700" marR="5080">
              <a:lnSpc>
                <a:spcPct val="141300"/>
              </a:lnSpc>
              <a:tabLst>
                <a:tab pos="791210" algn="l"/>
                <a:tab pos="2773680" algn="l"/>
                <a:tab pos="3664585" algn="l"/>
                <a:tab pos="5099050" algn="l"/>
                <a:tab pos="6141085" algn="l"/>
                <a:tab pos="7334250" algn="l"/>
                <a:tab pos="7822565" algn="l"/>
                <a:tab pos="8198484" algn="l"/>
                <a:tab pos="10692765" algn="l"/>
                <a:tab pos="12291060" algn="l"/>
              </a:tabLst>
            </a:pP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80" b="1">
                <a:latin typeface="Trebuchet MS"/>
                <a:cs typeface="Trebuchet MS"/>
              </a:rPr>
              <a:t>F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T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80" b="1">
                <a:latin typeface="Trebuchet MS"/>
                <a:cs typeface="Trebuchet MS"/>
              </a:rPr>
              <a:t>W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T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95" b="1">
                <a:latin typeface="Trebuchet MS"/>
                <a:cs typeface="Trebuchet MS"/>
              </a:rPr>
              <a:t>A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5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r>
              <a:rPr dirty="0" sz="2300" b="1">
                <a:latin typeface="Trebuchet MS"/>
                <a:cs typeface="Trebuchet MS"/>
              </a:rPr>
              <a:t>	D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320" b="1">
                <a:latin typeface="Trebuchet MS"/>
                <a:cs typeface="Trebuchet MS"/>
              </a:rPr>
              <a:t>C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N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H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70" b="1">
                <a:latin typeface="Trebuchet MS"/>
                <a:cs typeface="Trebuchet MS"/>
              </a:rPr>
              <a:t>V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128" y="194434"/>
            <a:ext cx="17146270" cy="9493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2633345" marR="5080" indent="-2621280">
              <a:lnSpc>
                <a:spcPct val="102099"/>
              </a:lnSpc>
              <a:spcBef>
                <a:spcPts val="20"/>
              </a:spcBef>
              <a:tabLst>
                <a:tab pos="3237230" algn="l"/>
                <a:tab pos="4238625" algn="l"/>
                <a:tab pos="4921885" algn="l"/>
                <a:tab pos="6527800" algn="l"/>
                <a:tab pos="6962140" algn="l"/>
                <a:tab pos="7486650" algn="l"/>
                <a:tab pos="9120505" algn="l"/>
                <a:tab pos="9599295" algn="l"/>
                <a:tab pos="10163810" algn="l"/>
                <a:tab pos="13018769" algn="l"/>
                <a:tab pos="13173710" algn="l"/>
                <a:tab pos="13655675" algn="l"/>
                <a:tab pos="14902815" algn="l"/>
                <a:tab pos="16527780" algn="l"/>
              </a:tabLst>
            </a:pPr>
            <a:r>
              <a:rPr dirty="0" spc="190"/>
              <a:t>Q</a:t>
            </a:r>
            <a:r>
              <a:rPr dirty="0" spc="-405"/>
              <a:t> </a:t>
            </a:r>
            <a:r>
              <a:rPr dirty="0" spc="-114"/>
              <a:t>8</a:t>
            </a:r>
            <a:r>
              <a:rPr dirty="0" spc="-405"/>
              <a:t> </a:t>
            </a:r>
            <a:r>
              <a:rPr dirty="0" spc="-310" b="0">
                <a:latin typeface="Trebuchet MS"/>
                <a:cs typeface="Trebuchet MS"/>
              </a:rPr>
              <a:t>.</a:t>
            </a:r>
            <a:r>
              <a:rPr dirty="0" spc="-405" b="0">
                <a:latin typeface="Trebuchet MS"/>
                <a:cs typeface="Trebuchet MS"/>
              </a:rPr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320"/>
              <a:t>J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85"/>
              <a:t>C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185"/>
              <a:t>V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254"/>
              <a:t>F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145"/>
              <a:t>Y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35"/>
              <a:t>I</a:t>
            </a:r>
            <a:r>
              <a:rPr dirty="0" spc="-409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220"/>
              <a:t>2</a:t>
            </a:r>
            <a:r>
              <a:rPr dirty="0" spc="-405"/>
              <a:t> </a:t>
            </a:r>
            <a:r>
              <a:rPr dirty="0" spc="85"/>
              <a:t>0</a:t>
            </a:r>
            <a:r>
              <a:rPr dirty="0" spc="-405"/>
              <a:t> </a:t>
            </a:r>
            <a:r>
              <a:rPr dirty="0" spc="-220"/>
              <a:t>2</a:t>
            </a:r>
            <a:r>
              <a:rPr dirty="0" spc="-400"/>
              <a:t> </a:t>
            </a:r>
            <a:r>
              <a:rPr dirty="0" spc="-50"/>
              <a:t>5</a:t>
            </a:r>
            <a:r>
              <a:rPr dirty="0"/>
              <a:t>	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185"/>
              <a:t>O</a:t>
            </a:r>
            <a:r>
              <a:rPr dirty="0" spc="-409"/>
              <a:t> </a:t>
            </a:r>
            <a:r>
              <a:rPr dirty="0" spc="-75"/>
              <a:t>N </a:t>
            </a:r>
            <a:r>
              <a:rPr dirty="0" spc="150"/>
              <a:t>A</a:t>
            </a:r>
            <a:r>
              <a:rPr dirty="0" spc="-409"/>
              <a:t> </a:t>
            </a:r>
            <a:r>
              <a:rPr dirty="0" spc="185"/>
              <a:t>V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9"/>
              <a:t> </a:t>
            </a:r>
            <a:r>
              <a:rPr dirty="0" spc="320"/>
              <a:t>G</a:t>
            </a:r>
            <a:r>
              <a:rPr dirty="0" spc="-40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0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0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50"/>
              <a:t>T</a:t>
            </a:r>
            <a:r>
              <a:rPr dirty="0"/>
              <a:t>	</a:t>
            </a:r>
            <a:r>
              <a:rPr dirty="0" spc="-250"/>
              <a:t>(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195"/>
              <a:t>X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60"/>
              <a:t>E</a:t>
            </a:r>
            <a:r>
              <a:rPr dirty="0"/>
              <a:t>		</a:t>
            </a:r>
            <a:r>
              <a:rPr dirty="0" spc="-45"/>
              <a:t>D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)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4187" y="1271511"/>
            <a:ext cx="5857874" cy="1704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1"/>
            <a:ext cx="3488675" cy="572917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3967" y="5772900"/>
            <a:ext cx="3569970" cy="4514215"/>
            <a:chOff x="-3967" y="5772900"/>
            <a:chExt cx="3569970" cy="4514215"/>
          </a:xfrm>
        </p:grpSpPr>
        <p:sp>
          <p:nvSpPr>
            <p:cNvPr id="4" name="object 4" descr=""/>
            <p:cNvSpPr/>
            <p:nvPr/>
          </p:nvSpPr>
          <p:spPr>
            <a:xfrm>
              <a:off x="59554" y="7806566"/>
              <a:ext cx="3506470" cy="2480945"/>
            </a:xfrm>
            <a:custGeom>
              <a:avLst/>
              <a:gdLst/>
              <a:ahLst/>
              <a:cxnLst/>
              <a:rect l="l" t="t" r="r" b="b"/>
              <a:pathLst>
                <a:path w="3506470" h="2480945">
                  <a:moveTo>
                    <a:pt x="1977801" y="2428117"/>
                  </a:moveTo>
                  <a:lnTo>
                    <a:pt x="1929964" y="2445030"/>
                  </a:lnTo>
                  <a:lnTo>
                    <a:pt x="1881899" y="2461091"/>
                  </a:lnTo>
                  <a:lnTo>
                    <a:pt x="1833607" y="2476302"/>
                  </a:lnTo>
                  <a:lnTo>
                    <a:pt x="361196" y="2480432"/>
                  </a:lnTo>
                  <a:lnTo>
                    <a:pt x="329221" y="2472044"/>
                  </a:lnTo>
                  <a:lnTo>
                    <a:pt x="280410" y="2458445"/>
                  </a:lnTo>
                  <a:lnTo>
                    <a:pt x="231765" y="2444095"/>
                  </a:lnTo>
                  <a:lnTo>
                    <a:pt x="183288" y="2428995"/>
                  </a:lnTo>
                  <a:lnTo>
                    <a:pt x="140664" y="2414959"/>
                  </a:lnTo>
                  <a:lnTo>
                    <a:pt x="96538" y="2401577"/>
                  </a:lnTo>
                  <a:lnTo>
                    <a:pt x="0" y="2373088"/>
                  </a:lnTo>
                  <a:lnTo>
                    <a:pt x="88372" y="2139012"/>
                  </a:lnTo>
                  <a:lnTo>
                    <a:pt x="105386" y="2095034"/>
                  </a:lnTo>
                  <a:lnTo>
                    <a:pt x="122627" y="2051418"/>
                  </a:lnTo>
                  <a:lnTo>
                    <a:pt x="141841" y="2004081"/>
                  </a:lnTo>
                  <a:lnTo>
                    <a:pt x="161333" y="1956838"/>
                  </a:lnTo>
                  <a:lnTo>
                    <a:pt x="181196" y="1909746"/>
                  </a:lnTo>
                  <a:lnTo>
                    <a:pt x="201519" y="1862861"/>
                  </a:lnTo>
                  <a:lnTo>
                    <a:pt x="222393" y="1816237"/>
                  </a:lnTo>
                  <a:lnTo>
                    <a:pt x="243909" y="1769931"/>
                  </a:lnTo>
                  <a:lnTo>
                    <a:pt x="267114" y="1722059"/>
                  </a:lnTo>
                  <a:lnTo>
                    <a:pt x="290987" y="1674503"/>
                  </a:lnTo>
                  <a:lnTo>
                    <a:pt x="363802" y="1532410"/>
                  </a:lnTo>
                  <a:lnTo>
                    <a:pt x="387537" y="1484798"/>
                  </a:lnTo>
                  <a:lnTo>
                    <a:pt x="410536" y="1436843"/>
                  </a:lnTo>
                  <a:lnTo>
                    <a:pt x="433175" y="1391006"/>
                  </a:lnTo>
                  <a:lnTo>
                    <a:pt x="457222" y="1346010"/>
                  </a:lnTo>
                  <a:lnTo>
                    <a:pt x="482678" y="1301857"/>
                  </a:lnTo>
                  <a:lnTo>
                    <a:pt x="509543" y="1258545"/>
                  </a:lnTo>
                  <a:lnTo>
                    <a:pt x="537816" y="1216074"/>
                  </a:lnTo>
                  <a:lnTo>
                    <a:pt x="567497" y="1174446"/>
                  </a:lnTo>
                  <a:lnTo>
                    <a:pt x="596019" y="1132823"/>
                  </a:lnTo>
                  <a:lnTo>
                    <a:pt x="625264" y="1091778"/>
                  </a:lnTo>
                  <a:lnTo>
                    <a:pt x="655235" y="1051312"/>
                  </a:lnTo>
                  <a:lnTo>
                    <a:pt x="685929" y="1011424"/>
                  </a:lnTo>
                  <a:lnTo>
                    <a:pt x="717349" y="972115"/>
                  </a:lnTo>
                  <a:lnTo>
                    <a:pt x="749492" y="933385"/>
                  </a:lnTo>
                  <a:lnTo>
                    <a:pt x="782360" y="895233"/>
                  </a:lnTo>
                  <a:lnTo>
                    <a:pt x="815953" y="857659"/>
                  </a:lnTo>
                  <a:lnTo>
                    <a:pt x="850270" y="820665"/>
                  </a:lnTo>
                  <a:lnTo>
                    <a:pt x="885772" y="785048"/>
                  </a:lnTo>
                  <a:lnTo>
                    <a:pt x="1024809" y="639447"/>
                  </a:lnTo>
                  <a:lnTo>
                    <a:pt x="1060131" y="603714"/>
                  </a:lnTo>
                  <a:lnTo>
                    <a:pt x="1096202" y="568829"/>
                  </a:lnTo>
                  <a:lnTo>
                    <a:pt x="1133281" y="535082"/>
                  </a:lnTo>
                  <a:lnTo>
                    <a:pt x="1170895" y="502876"/>
                  </a:lnTo>
                  <a:lnTo>
                    <a:pt x="1209065" y="471414"/>
                  </a:lnTo>
                  <a:lnTo>
                    <a:pt x="1247792" y="440696"/>
                  </a:lnTo>
                  <a:lnTo>
                    <a:pt x="1287076" y="410721"/>
                  </a:lnTo>
                  <a:lnTo>
                    <a:pt x="1326916" y="381491"/>
                  </a:lnTo>
                  <a:lnTo>
                    <a:pt x="1367314" y="353004"/>
                  </a:lnTo>
                  <a:lnTo>
                    <a:pt x="1408269" y="325262"/>
                  </a:lnTo>
                  <a:lnTo>
                    <a:pt x="1449780" y="298263"/>
                  </a:lnTo>
                  <a:lnTo>
                    <a:pt x="1493209" y="272902"/>
                  </a:lnTo>
                  <a:lnTo>
                    <a:pt x="1536980" y="248192"/>
                  </a:lnTo>
                  <a:lnTo>
                    <a:pt x="1581093" y="224132"/>
                  </a:lnTo>
                  <a:lnTo>
                    <a:pt x="1625549" y="200721"/>
                  </a:lnTo>
                  <a:lnTo>
                    <a:pt x="1670347" y="177961"/>
                  </a:lnTo>
                  <a:lnTo>
                    <a:pt x="1715488" y="155851"/>
                  </a:lnTo>
                  <a:lnTo>
                    <a:pt x="1760971" y="134391"/>
                  </a:lnTo>
                  <a:lnTo>
                    <a:pt x="1807938" y="122503"/>
                  </a:lnTo>
                  <a:lnTo>
                    <a:pt x="1823885" y="119797"/>
                  </a:lnTo>
                  <a:lnTo>
                    <a:pt x="1872615" y="105917"/>
                  </a:lnTo>
                  <a:lnTo>
                    <a:pt x="1921466" y="92892"/>
                  </a:lnTo>
                  <a:lnTo>
                    <a:pt x="1970437" y="80722"/>
                  </a:lnTo>
                  <a:lnTo>
                    <a:pt x="2019530" y="69406"/>
                  </a:lnTo>
                  <a:lnTo>
                    <a:pt x="2068743" y="58946"/>
                  </a:lnTo>
                  <a:lnTo>
                    <a:pt x="2118078" y="49341"/>
                  </a:lnTo>
                  <a:lnTo>
                    <a:pt x="2167533" y="40591"/>
                  </a:lnTo>
                  <a:lnTo>
                    <a:pt x="2217110" y="32695"/>
                  </a:lnTo>
                  <a:lnTo>
                    <a:pt x="2266807" y="25655"/>
                  </a:lnTo>
                  <a:lnTo>
                    <a:pt x="2316625" y="19469"/>
                  </a:lnTo>
                  <a:lnTo>
                    <a:pt x="2366564" y="14139"/>
                  </a:lnTo>
                  <a:lnTo>
                    <a:pt x="2416625" y="9663"/>
                  </a:lnTo>
                  <a:lnTo>
                    <a:pt x="2466806" y="6043"/>
                  </a:lnTo>
                  <a:lnTo>
                    <a:pt x="2517108" y="3277"/>
                  </a:lnTo>
                  <a:lnTo>
                    <a:pt x="2567531" y="1366"/>
                  </a:lnTo>
                  <a:lnTo>
                    <a:pt x="2618075" y="311"/>
                  </a:lnTo>
                  <a:lnTo>
                    <a:pt x="2717747" y="0"/>
                  </a:lnTo>
                  <a:lnTo>
                    <a:pt x="2766761" y="591"/>
                  </a:lnTo>
                  <a:lnTo>
                    <a:pt x="3060952" y="8873"/>
                  </a:lnTo>
                  <a:lnTo>
                    <a:pt x="3109995" y="9372"/>
                  </a:lnTo>
                  <a:lnTo>
                    <a:pt x="3159040" y="9142"/>
                  </a:lnTo>
                  <a:lnTo>
                    <a:pt x="3212843" y="10483"/>
                  </a:lnTo>
                  <a:lnTo>
                    <a:pt x="3266756" y="13720"/>
                  </a:lnTo>
                  <a:lnTo>
                    <a:pt x="3320712" y="15597"/>
                  </a:lnTo>
                  <a:lnTo>
                    <a:pt x="3374646" y="12859"/>
                  </a:lnTo>
                  <a:lnTo>
                    <a:pt x="3428493" y="2249"/>
                  </a:lnTo>
                  <a:lnTo>
                    <a:pt x="3448048" y="1262"/>
                  </a:lnTo>
                  <a:lnTo>
                    <a:pt x="3467492" y="1843"/>
                  </a:lnTo>
                  <a:lnTo>
                    <a:pt x="3486826" y="3991"/>
                  </a:lnTo>
                  <a:lnTo>
                    <a:pt x="3506048" y="7707"/>
                  </a:lnTo>
                  <a:lnTo>
                    <a:pt x="3506238" y="20062"/>
                  </a:lnTo>
                  <a:lnTo>
                    <a:pt x="3506025" y="32404"/>
                  </a:lnTo>
                  <a:lnTo>
                    <a:pt x="3496431" y="108412"/>
                  </a:lnTo>
                  <a:lnTo>
                    <a:pt x="3487832" y="159643"/>
                  </a:lnTo>
                  <a:lnTo>
                    <a:pt x="3478596" y="210738"/>
                  </a:lnTo>
                  <a:lnTo>
                    <a:pt x="3468724" y="261698"/>
                  </a:lnTo>
                  <a:lnTo>
                    <a:pt x="3458216" y="312522"/>
                  </a:lnTo>
                  <a:lnTo>
                    <a:pt x="3447072" y="363211"/>
                  </a:lnTo>
                  <a:lnTo>
                    <a:pt x="3435292" y="413765"/>
                  </a:lnTo>
                  <a:lnTo>
                    <a:pt x="3422875" y="464183"/>
                  </a:lnTo>
                  <a:lnTo>
                    <a:pt x="3409822" y="514465"/>
                  </a:lnTo>
                  <a:lnTo>
                    <a:pt x="3396133" y="564613"/>
                  </a:lnTo>
                  <a:lnTo>
                    <a:pt x="3381770" y="612701"/>
                  </a:lnTo>
                  <a:lnTo>
                    <a:pt x="3366739" y="660613"/>
                  </a:lnTo>
                  <a:lnTo>
                    <a:pt x="3351265" y="708410"/>
                  </a:lnTo>
                  <a:lnTo>
                    <a:pt x="3319885" y="803907"/>
                  </a:lnTo>
                  <a:lnTo>
                    <a:pt x="3304428" y="851731"/>
                  </a:lnTo>
                  <a:lnTo>
                    <a:pt x="3289426" y="899689"/>
                  </a:lnTo>
                  <a:lnTo>
                    <a:pt x="3276092" y="945375"/>
                  </a:lnTo>
                  <a:lnTo>
                    <a:pt x="3263789" y="991392"/>
                  </a:lnTo>
                  <a:lnTo>
                    <a:pt x="3252306" y="1037620"/>
                  </a:lnTo>
                  <a:lnTo>
                    <a:pt x="3241431" y="1083936"/>
                  </a:lnTo>
                  <a:lnTo>
                    <a:pt x="3227581" y="1132802"/>
                  </a:lnTo>
                  <a:lnTo>
                    <a:pt x="3212461" y="1181134"/>
                  </a:lnTo>
                  <a:lnTo>
                    <a:pt x="3196072" y="1228932"/>
                  </a:lnTo>
                  <a:lnTo>
                    <a:pt x="3178412" y="1276196"/>
                  </a:lnTo>
                  <a:lnTo>
                    <a:pt x="3159482" y="1322926"/>
                  </a:lnTo>
                  <a:lnTo>
                    <a:pt x="3139282" y="1369121"/>
                  </a:lnTo>
                  <a:lnTo>
                    <a:pt x="3117813" y="1414783"/>
                  </a:lnTo>
                  <a:lnTo>
                    <a:pt x="3095073" y="1459910"/>
                  </a:lnTo>
                  <a:lnTo>
                    <a:pt x="3071063" y="1504503"/>
                  </a:lnTo>
                  <a:lnTo>
                    <a:pt x="3045784" y="1548562"/>
                  </a:lnTo>
                  <a:lnTo>
                    <a:pt x="3019554" y="1596309"/>
                  </a:lnTo>
                  <a:lnTo>
                    <a:pt x="2991801" y="1643045"/>
                  </a:lnTo>
                  <a:lnTo>
                    <a:pt x="2962524" y="1688770"/>
                  </a:lnTo>
                  <a:lnTo>
                    <a:pt x="2931725" y="1733484"/>
                  </a:lnTo>
                  <a:lnTo>
                    <a:pt x="2899402" y="1777187"/>
                  </a:lnTo>
                  <a:lnTo>
                    <a:pt x="2865557" y="1819879"/>
                  </a:lnTo>
                  <a:lnTo>
                    <a:pt x="2830304" y="1861418"/>
                  </a:lnTo>
                  <a:lnTo>
                    <a:pt x="2793762" y="1901662"/>
                  </a:lnTo>
                  <a:lnTo>
                    <a:pt x="2755930" y="1940611"/>
                  </a:lnTo>
                  <a:lnTo>
                    <a:pt x="2716807" y="1978264"/>
                  </a:lnTo>
                  <a:lnTo>
                    <a:pt x="2676395" y="2014623"/>
                  </a:lnTo>
                  <a:lnTo>
                    <a:pt x="2634692" y="2049686"/>
                  </a:lnTo>
                  <a:lnTo>
                    <a:pt x="2594646" y="2081636"/>
                  </a:lnTo>
                  <a:lnTo>
                    <a:pt x="2553829" y="2112510"/>
                  </a:lnTo>
                  <a:lnTo>
                    <a:pt x="2512241" y="2142309"/>
                  </a:lnTo>
                  <a:lnTo>
                    <a:pt x="2469882" y="2171033"/>
                  </a:lnTo>
                  <a:lnTo>
                    <a:pt x="2426753" y="2198681"/>
                  </a:lnTo>
                  <a:lnTo>
                    <a:pt x="2381810" y="2225497"/>
                  </a:lnTo>
                  <a:lnTo>
                    <a:pt x="2336451" y="2251632"/>
                  </a:lnTo>
                  <a:lnTo>
                    <a:pt x="2244843" y="2302438"/>
                  </a:lnTo>
                  <a:lnTo>
                    <a:pt x="2106568" y="2377140"/>
                  </a:lnTo>
                  <a:lnTo>
                    <a:pt x="2066848" y="2395016"/>
                  </a:lnTo>
                  <a:lnTo>
                    <a:pt x="2025411" y="2410354"/>
                  </a:lnTo>
                  <a:lnTo>
                    <a:pt x="1977801" y="2428117"/>
                  </a:lnTo>
                  <a:close/>
                </a:path>
                <a:path w="3506470" h="2480945">
                  <a:moveTo>
                    <a:pt x="2046128" y="2403095"/>
                  </a:moveTo>
                  <a:lnTo>
                    <a:pt x="2025411" y="2410354"/>
                  </a:lnTo>
                  <a:lnTo>
                    <a:pt x="2066848" y="2395016"/>
                  </a:lnTo>
                  <a:lnTo>
                    <a:pt x="2046128" y="2403095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3967" y="5772900"/>
              <a:ext cx="2961005" cy="4509135"/>
            </a:xfrm>
            <a:custGeom>
              <a:avLst/>
              <a:gdLst/>
              <a:ahLst/>
              <a:cxnLst/>
              <a:rect l="l" t="t" r="r" b="b"/>
              <a:pathLst>
                <a:path w="2961005" h="4509134">
                  <a:moveTo>
                    <a:pt x="731670" y="4245476"/>
                  </a:moveTo>
                  <a:lnTo>
                    <a:pt x="29861" y="4505252"/>
                  </a:lnTo>
                  <a:lnTo>
                    <a:pt x="5101" y="4460249"/>
                  </a:lnTo>
                  <a:lnTo>
                    <a:pt x="0" y="4448595"/>
                  </a:lnTo>
                  <a:lnTo>
                    <a:pt x="2275" y="2132051"/>
                  </a:lnTo>
                  <a:lnTo>
                    <a:pt x="26184" y="2055490"/>
                  </a:lnTo>
                  <a:lnTo>
                    <a:pt x="45002" y="2007899"/>
                  </a:lnTo>
                  <a:lnTo>
                    <a:pt x="69513" y="1971741"/>
                  </a:lnTo>
                  <a:lnTo>
                    <a:pt x="90793" y="1923238"/>
                  </a:lnTo>
                  <a:lnTo>
                    <a:pt x="113143" y="1874339"/>
                  </a:lnTo>
                  <a:lnTo>
                    <a:pt x="140862" y="1836994"/>
                  </a:lnTo>
                  <a:lnTo>
                    <a:pt x="169435" y="1799334"/>
                  </a:lnTo>
                  <a:lnTo>
                    <a:pt x="194345" y="1749487"/>
                  </a:lnTo>
                  <a:lnTo>
                    <a:pt x="224300" y="1711315"/>
                  </a:lnTo>
                  <a:lnTo>
                    <a:pt x="285692" y="1634422"/>
                  </a:lnTo>
                  <a:lnTo>
                    <a:pt x="380653" y="1518019"/>
                  </a:lnTo>
                  <a:lnTo>
                    <a:pt x="407893" y="1467310"/>
                  </a:lnTo>
                  <a:lnTo>
                    <a:pt x="502996" y="1350855"/>
                  </a:lnTo>
                  <a:lnTo>
                    <a:pt x="523144" y="1329854"/>
                  </a:lnTo>
                  <a:lnTo>
                    <a:pt x="539456" y="1296732"/>
                  </a:lnTo>
                  <a:lnTo>
                    <a:pt x="560747" y="1275309"/>
                  </a:lnTo>
                  <a:lnTo>
                    <a:pt x="582610" y="1253674"/>
                  </a:lnTo>
                  <a:lnTo>
                    <a:pt x="623346" y="1225054"/>
                  </a:lnTo>
                  <a:lnTo>
                    <a:pt x="696258" y="1143897"/>
                  </a:lnTo>
                  <a:lnTo>
                    <a:pt x="737214" y="1115195"/>
                  </a:lnTo>
                  <a:lnTo>
                    <a:pt x="773797" y="1074569"/>
                  </a:lnTo>
                  <a:lnTo>
                    <a:pt x="851405" y="1005216"/>
                  </a:lnTo>
                  <a:lnTo>
                    <a:pt x="892391" y="976503"/>
                  </a:lnTo>
                  <a:lnTo>
                    <a:pt x="898852" y="974111"/>
                  </a:lnTo>
                  <a:lnTo>
                    <a:pt x="901000" y="959774"/>
                  </a:lnTo>
                  <a:lnTo>
                    <a:pt x="913875" y="955008"/>
                  </a:lnTo>
                  <a:lnTo>
                    <a:pt x="949211" y="914844"/>
                  </a:lnTo>
                  <a:lnTo>
                    <a:pt x="989284" y="886469"/>
                  </a:lnTo>
                  <a:lnTo>
                    <a:pt x="1025248" y="846072"/>
                  </a:lnTo>
                  <a:lnTo>
                    <a:pt x="1106781" y="788809"/>
                  </a:lnTo>
                  <a:lnTo>
                    <a:pt x="1143476" y="748141"/>
                  </a:lnTo>
                  <a:lnTo>
                    <a:pt x="1267803" y="661495"/>
                  </a:lnTo>
                  <a:lnTo>
                    <a:pt x="1305081" y="620612"/>
                  </a:lnTo>
                  <a:lnTo>
                    <a:pt x="1637682" y="389162"/>
                  </a:lnTo>
                  <a:lnTo>
                    <a:pt x="1674299" y="348524"/>
                  </a:lnTo>
                  <a:lnTo>
                    <a:pt x="1880944" y="204323"/>
                  </a:lnTo>
                  <a:lnTo>
                    <a:pt x="1927088" y="187243"/>
                  </a:lnTo>
                  <a:lnTo>
                    <a:pt x="2016948" y="126896"/>
                  </a:lnTo>
                  <a:lnTo>
                    <a:pt x="2066433" y="108579"/>
                  </a:lnTo>
                  <a:lnTo>
                    <a:pt x="2111607" y="78316"/>
                  </a:lnTo>
                  <a:lnTo>
                    <a:pt x="2317474" y="2113"/>
                  </a:lnTo>
                  <a:lnTo>
                    <a:pt x="2359770" y="0"/>
                  </a:lnTo>
                  <a:lnTo>
                    <a:pt x="2400342" y="25608"/>
                  </a:lnTo>
                  <a:lnTo>
                    <a:pt x="2442884" y="64030"/>
                  </a:lnTo>
                  <a:lnTo>
                    <a:pt x="2479800" y="104533"/>
                  </a:lnTo>
                  <a:lnTo>
                    <a:pt x="2511638" y="160459"/>
                  </a:lnTo>
                  <a:lnTo>
                    <a:pt x="2529414" y="208047"/>
                  </a:lnTo>
                  <a:lnTo>
                    <a:pt x="2541782" y="271180"/>
                  </a:lnTo>
                  <a:lnTo>
                    <a:pt x="2544811" y="283601"/>
                  </a:lnTo>
                  <a:lnTo>
                    <a:pt x="2548855" y="295646"/>
                  </a:lnTo>
                  <a:lnTo>
                    <a:pt x="2553915" y="307315"/>
                  </a:lnTo>
                  <a:lnTo>
                    <a:pt x="2559991" y="318609"/>
                  </a:lnTo>
                  <a:lnTo>
                    <a:pt x="2291008" y="418173"/>
                  </a:lnTo>
                  <a:lnTo>
                    <a:pt x="2270841" y="439180"/>
                  </a:lnTo>
                  <a:lnTo>
                    <a:pt x="2211965" y="460974"/>
                  </a:lnTo>
                  <a:lnTo>
                    <a:pt x="1985410" y="612544"/>
                  </a:lnTo>
                  <a:lnTo>
                    <a:pt x="1939788" y="629431"/>
                  </a:lnTo>
                  <a:lnTo>
                    <a:pt x="1691477" y="802597"/>
                  </a:lnTo>
                  <a:lnTo>
                    <a:pt x="1653732" y="843653"/>
                  </a:lnTo>
                  <a:lnTo>
                    <a:pt x="1569568" y="901891"/>
                  </a:lnTo>
                  <a:lnTo>
                    <a:pt x="1489885" y="972012"/>
                  </a:lnTo>
                  <a:lnTo>
                    <a:pt x="1405721" y="1030250"/>
                  </a:lnTo>
                  <a:lnTo>
                    <a:pt x="1284817" y="1115629"/>
                  </a:lnTo>
                  <a:lnTo>
                    <a:pt x="1250266" y="1155503"/>
                  </a:lnTo>
                  <a:lnTo>
                    <a:pt x="1210283" y="1183844"/>
                  </a:lnTo>
                  <a:lnTo>
                    <a:pt x="1174725" y="1224091"/>
                  </a:lnTo>
                  <a:lnTo>
                    <a:pt x="1134792" y="1252414"/>
                  </a:lnTo>
                  <a:lnTo>
                    <a:pt x="1063913" y="1332819"/>
                  </a:lnTo>
                  <a:lnTo>
                    <a:pt x="1024185" y="1361066"/>
                  </a:lnTo>
                  <a:lnTo>
                    <a:pt x="988969" y="1401186"/>
                  </a:lnTo>
                  <a:lnTo>
                    <a:pt x="949466" y="1429350"/>
                  </a:lnTo>
                  <a:lnTo>
                    <a:pt x="879711" y="1509339"/>
                  </a:lnTo>
                  <a:lnTo>
                    <a:pt x="840677" y="1537329"/>
                  </a:lnTo>
                  <a:lnTo>
                    <a:pt x="776878" y="1615113"/>
                  </a:lnTo>
                  <a:lnTo>
                    <a:pt x="741184" y="1641867"/>
                  </a:lnTo>
                  <a:lnTo>
                    <a:pt x="649788" y="1756951"/>
                  </a:lnTo>
                  <a:lnTo>
                    <a:pt x="590906" y="1832915"/>
                  </a:lnTo>
                  <a:lnTo>
                    <a:pt x="504968" y="1945978"/>
                  </a:lnTo>
                  <a:lnTo>
                    <a:pt x="481284" y="1995371"/>
                  </a:lnTo>
                  <a:lnTo>
                    <a:pt x="426295" y="2069893"/>
                  </a:lnTo>
                  <a:lnTo>
                    <a:pt x="403916" y="2118803"/>
                  </a:lnTo>
                  <a:lnTo>
                    <a:pt x="377672" y="2155602"/>
                  </a:lnTo>
                  <a:lnTo>
                    <a:pt x="356433" y="2204090"/>
                  </a:lnTo>
                  <a:lnTo>
                    <a:pt x="335845" y="2252337"/>
                  </a:lnTo>
                  <a:lnTo>
                    <a:pt x="311555" y="2288412"/>
                  </a:lnTo>
                  <a:lnTo>
                    <a:pt x="292433" y="2336117"/>
                  </a:lnTo>
                  <a:lnTo>
                    <a:pt x="274125" y="2383520"/>
                  </a:lnTo>
                  <a:lnTo>
                    <a:pt x="256684" y="2430602"/>
                  </a:lnTo>
                  <a:lnTo>
                    <a:pt x="240166" y="2477343"/>
                  </a:lnTo>
                  <a:lnTo>
                    <a:pt x="224624" y="2523722"/>
                  </a:lnTo>
                  <a:lnTo>
                    <a:pt x="210113" y="2569720"/>
                  </a:lnTo>
                  <a:lnTo>
                    <a:pt x="196686" y="2615316"/>
                  </a:lnTo>
                  <a:lnTo>
                    <a:pt x="182922" y="2661037"/>
                  </a:lnTo>
                  <a:lnTo>
                    <a:pt x="173081" y="2718848"/>
                  </a:lnTo>
                  <a:lnTo>
                    <a:pt x="158765" y="2764774"/>
                  </a:lnTo>
                  <a:lnTo>
                    <a:pt x="144801" y="2810569"/>
                  </a:lnTo>
                  <a:lnTo>
                    <a:pt x="136017" y="2867989"/>
                  </a:lnTo>
                  <a:lnTo>
                    <a:pt x="124015" y="2913058"/>
                  </a:lnTo>
                  <a:lnTo>
                    <a:pt x="118029" y="2969442"/>
                  </a:lnTo>
                  <a:lnTo>
                    <a:pt x="109662" y="3013165"/>
                  </a:lnTo>
                  <a:lnTo>
                    <a:pt x="108150" y="3067893"/>
                  </a:lnTo>
                  <a:lnTo>
                    <a:pt x="109503" y="3121561"/>
                  </a:lnTo>
                  <a:lnTo>
                    <a:pt x="94880" y="3167600"/>
                  </a:lnTo>
                  <a:lnTo>
                    <a:pt x="90340" y="3223449"/>
                  </a:lnTo>
                  <a:lnTo>
                    <a:pt x="89792" y="3277821"/>
                  </a:lnTo>
                  <a:lnTo>
                    <a:pt x="91554" y="3331337"/>
                  </a:lnTo>
                  <a:lnTo>
                    <a:pt x="93946" y="3384620"/>
                  </a:lnTo>
                  <a:lnTo>
                    <a:pt x="90876" y="3426382"/>
                  </a:lnTo>
                  <a:lnTo>
                    <a:pt x="90340" y="3480749"/>
                  </a:lnTo>
                  <a:lnTo>
                    <a:pt x="90893" y="3534713"/>
                  </a:lnTo>
                  <a:lnTo>
                    <a:pt x="92533" y="3588275"/>
                  </a:lnTo>
                  <a:lnTo>
                    <a:pt x="99669" y="3653344"/>
                  </a:lnTo>
                  <a:lnTo>
                    <a:pt x="103485" y="3706100"/>
                  </a:lnTo>
                  <a:lnTo>
                    <a:pt x="108856" y="3758280"/>
                  </a:lnTo>
                  <a:lnTo>
                    <a:pt x="114828" y="3810238"/>
                  </a:lnTo>
                  <a:lnTo>
                    <a:pt x="121399" y="3861974"/>
                  </a:lnTo>
                  <a:lnTo>
                    <a:pt x="128571" y="3913488"/>
                  </a:lnTo>
                  <a:lnTo>
                    <a:pt x="136343" y="3964780"/>
                  </a:lnTo>
                  <a:lnTo>
                    <a:pt x="144715" y="4015849"/>
                  </a:lnTo>
                  <a:lnTo>
                    <a:pt x="153687" y="4066696"/>
                  </a:lnTo>
                  <a:lnTo>
                    <a:pt x="163260" y="4117321"/>
                  </a:lnTo>
                  <a:lnTo>
                    <a:pt x="173433" y="4167724"/>
                  </a:lnTo>
                  <a:lnTo>
                    <a:pt x="184205" y="4217905"/>
                  </a:lnTo>
                  <a:lnTo>
                    <a:pt x="195579" y="4267864"/>
                  </a:lnTo>
                  <a:lnTo>
                    <a:pt x="207552" y="4317600"/>
                  </a:lnTo>
                  <a:lnTo>
                    <a:pt x="219724" y="4353721"/>
                  </a:lnTo>
                  <a:lnTo>
                    <a:pt x="224001" y="4365680"/>
                  </a:lnTo>
                  <a:lnTo>
                    <a:pt x="258890" y="4366308"/>
                  </a:lnTo>
                  <a:lnTo>
                    <a:pt x="288360" y="4355400"/>
                  </a:lnTo>
                  <a:lnTo>
                    <a:pt x="321549" y="4356657"/>
                  </a:lnTo>
                  <a:lnTo>
                    <a:pt x="382091" y="4334247"/>
                  </a:lnTo>
                  <a:lnTo>
                    <a:pt x="418569" y="4334287"/>
                  </a:lnTo>
                  <a:lnTo>
                    <a:pt x="450667" y="4322406"/>
                  </a:lnTo>
                  <a:lnTo>
                    <a:pt x="487288" y="4322392"/>
                  </a:lnTo>
                  <a:lnTo>
                    <a:pt x="679257" y="4251334"/>
                  </a:lnTo>
                  <a:lnTo>
                    <a:pt x="731670" y="4245476"/>
                  </a:lnTo>
                  <a:close/>
                </a:path>
                <a:path w="2961005" h="4509134">
                  <a:moveTo>
                    <a:pt x="1639176" y="4248112"/>
                  </a:moveTo>
                  <a:lnTo>
                    <a:pt x="935679" y="4508514"/>
                  </a:lnTo>
                  <a:lnTo>
                    <a:pt x="31057" y="4504810"/>
                  </a:lnTo>
                  <a:lnTo>
                    <a:pt x="1303921" y="4033655"/>
                  </a:lnTo>
                  <a:lnTo>
                    <a:pt x="1346820" y="4004234"/>
                  </a:lnTo>
                  <a:lnTo>
                    <a:pt x="1394091" y="3986736"/>
                  </a:lnTo>
                  <a:lnTo>
                    <a:pt x="1436917" y="3957342"/>
                  </a:lnTo>
                  <a:lnTo>
                    <a:pt x="1484115" y="3939871"/>
                  </a:lnTo>
                  <a:lnTo>
                    <a:pt x="1532338" y="3908479"/>
                  </a:lnTo>
                  <a:lnTo>
                    <a:pt x="1584911" y="3889019"/>
                  </a:lnTo>
                  <a:lnTo>
                    <a:pt x="1681471" y="3826193"/>
                  </a:lnTo>
                  <a:lnTo>
                    <a:pt x="1729750" y="3808322"/>
                  </a:lnTo>
                  <a:lnTo>
                    <a:pt x="1943120" y="3661632"/>
                  </a:lnTo>
                  <a:lnTo>
                    <a:pt x="1980019" y="3620889"/>
                  </a:lnTo>
                  <a:lnTo>
                    <a:pt x="2020588" y="3592331"/>
                  </a:lnTo>
                  <a:lnTo>
                    <a:pt x="2090694" y="3512212"/>
                  </a:lnTo>
                  <a:lnTo>
                    <a:pt x="2157847" y="3433187"/>
                  </a:lnTo>
                  <a:lnTo>
                    <a:pt x="2222297" y="3355162"/>
                  </a:lnTo>
                  <a:lnTo>
                    <a:pt x="2249083" y="3304621"/>
                  </a:lnTo>
                  <a:lnTo>
                    <a:pt x="2279591" y="3266244"/>
                  </a:lnTo>
                  <a:lnTo>
                    <a:pt x="2309412" y="3228121"/>
                  </a:lnTo>
                  <a:lnTo>
                    <a:pt x="2334138" y="3178342"/>
                  </a:lnTo>
                  <a:lnTo>
                    <a:pt x="2362586" y="3140728"/>
                  </a:lnTo>
                  <a:lnTo>
                    <a:pt x="2385938" y="3091458"/>
                  </a:lnTo>
                  <a:lnTo>
                    <a:pt x="2408604" y="3042442"/>
                  </a:lnTo>
                  <a:lnTo>
                    <a:pt x="2434991" y="3005590"/>
                  </a:lnTo>
                  <a:lnTo>
                    <a:pt x="2456284" y="2957082"/>
                  </a:lnTo>
                  <a:lnTo>
                    <a:pt x="2476889" y="2908829"/>
                  </a:lnTo>
                  <a:lnTo>
                    <a:pt x="2496750" y="2860851"/>
                  </a:lnTo>
                  <a:lnTo>
                    <a:pt x="2515571" y="2813258"/>
                  </a:lnTo>
                  <a:lnTo>
                    <a:pt x="2533351" y="2766050"/>
                  </a:lnTo>
                  <a:lnTo>
                    <a:pt x="2550089" y="2719228"/>
                  </a:lnTo>
                  <a:lnTo>
                    <a:pt x="2565788" y="2672791"/>
                  </a:lnTo>
                  <a:lnTo>
                    <a:pt x="2580445" y="2626739"/>
                  </a:lnTo>
                  <a:lnTo>
                    <a:pt x="2594061" y="2581073"/>
                  </a:lnTo>
                  <a:lnTo>
                    <a:pt x="2602153" y="2523909"/>
                  </a:lnTo>
                  <a:lnTo>
                    <a:pt x="2613463" y="2479096"/>
                  </a:lnTo>
                  <a:lnTo>
                    <a:pt x="2623581" y="2434724"/>
                  </a:lnTo>
                  <a:lnTo>
                    <a:pt x="2628100" y="2378883"/>
                  </a:lnTo>
                  <a:lnTo>
                    <a:pt x="2635837" y="2335393"/>
                  </a:lnTo>
                  <a:lnTo>
                    <a:pt x="2637973" y="2280434"/>
                  </a:lnTo>
                  <a:lnTo>
                    <a:pt x="2638919" y="2225915"/>
                  </a:lnTo>
                  <a:lnTo>
                    <a:pt x="2641547" y="2184316"/>
                  </a:lnTo>
                  <a:lnTo>
                    <a:pt x="2638507" y="2131273"/>
                  </a:lnTo>
                  <a:lnTo>
                    <a:pt x="2634586" y="2078556"/>
                  </a:lnTo>
                  <a:lnTo>
                    <a:pt x="2630158" y="2026026"/>
                  </a:lnTo>
                  <a:lnTo>
                    <a:pt x="2630397" y="1985312"/>
                  </a:lnTo>
                  <a:lnTo>
                    <a:pt x="2622326" y="1879962"/>
                  </a:lnTo>
                  <a:lnTo>
                    <a:pt x="2618261" y="1827299"/>
                  </a:lnTo>
                  <a:lnTo>
                    <a:pt x="2614066" y="1774683"/>
                  </a:lnTo>
                  <a:lnTo>
                    <a:pt x="2614067" y="1734056"/>
                  </a:lnTo>
                  <a:lnTo>
                    <a:pt x="2609365" y="1681628"/>
                  </a:lnTo>
                  <a:lnTo>
                    <a:pt x="2604286" y="1629340"/>
                  </a:lnTo>
                  <a:lnTo>
                    <a:pt x="2598747" y="1577222"/>
                  </a:lnTo>
                  <a:lnTo>
                    <a:pt x="2592667" y="1525304"/>
                  </a:lnTo>
                  <a:lnTo>
                    <a:pt x="2584787" y="1474052"/>
                  </a:lnTo>
                  <a:lnTo>
                    <a:pt x="2574437" y="1423715"/>
                  </a:lnTo>
                  <a:lnTo>
                    <a:pt x="2562663" y="1373904"/>
                  </a:lnTo>
                  <a:lnTo>
                    <a:pt x="2550513" y="1324233"/>
                  </a:lnTo>
                  <a:lnTo>
                    <a:pt x="2539034" y="1274314"/>
                  </a:lnTo>
                  <a:lnTo>
                    <a:pt x="2529274" y="1223758"/>
                  </a:lnTo>
                  <a:lnTo>
                    <a:pt x="2520499" y="1172838"/>
                  </a:lnTo>
                  <a:lnTo>
                    <a:pt x="2515252" y="1134154"/>
                  </a:lnTo>
                  <a:lnTo>
                    <a:pt x="2504714" y="1083886"/>
                  </a:lnTo>
                  <a:lnTo>
                    <a:pt x="2493296" y="1033944"/>
                  </a:lnTo>
                  <a:lnTo>
                    <a:pt x="2480997" y="984328"/>
                  </a:lnTo>
                  <a:lnTo>
                    <a:pt x="2467816" y="935038"/>
                  </a:lnTo>
                  <a:lnTo>
                    <a:pt x="2453754" y="886075"/>
                  </a:lnTo>
                  <a:lnTo>
                    <a:pt x="2438812" y="837437"/>
                  </a:lnTo>
                  <a:lnTo>
                    <a:pt x="2422988" y="789126"/>
                  </a:lnTo>
                  <a:lnTo>
                    <a:pt x="2406283" y="741141"/>
                  </a:lnTo>
                  <a:lnTo>
                    <a:pt x="2384191" y="681608"/>
                  </a:lnTo>
                  <a:lnTo>
                    <a:pt x="2370676" y="645984"/>
                  </a:lnTo>
                  <a:lnTo>
                    <a:pt x="2357727" y="610151"/>
                  </a:lnTo>
                  <a:lnTo>
                    <a:pt x="2340838" y="562234"/>
                  </a:lnTo>
                  <a:lnTo>
                    <a:pt x="2324219" y="514217"/>
                  </a:lnTo>
                  <a:lnTo>
                    <a:pt x="2307675" y="466173"/>
                  </a:lnTo>
                  <a:lnTo>
                    <a:pt x="2291008" y="418173"/>
                  </a:lnTo>
                  <a:lnTo>
                    <a:pt x="2559991" y="318609"/>
                  </a:lnTo>
                  <a:lnTo>
                    <a:pt x="2566208" y="329849"/>
                  </a:lnTo>
                  <a:lnTo>
                    <a:pt x="2577189" y="352869"/>
                  </a:lnTo>
                  <a:lnTo>
                    <a:pt x="2596817" y="399772"/>
                  </a:lnTo>
                  <a:lnTo>
                    <a:pt x="2629414" y="496043"/>
                  </a:lnTo>
                  <a:lnTo>
                    <a:pt x="2645683" y="544189"/>
                  </a:lnTo>
                  <a:lnTo>
                    <a:pt x="2661900" y="592355"/>
                  </a:lnTo>
                  <a:lnTo>
                    <a:pt x="2678038" y="640550"/>
                  </a:lnTo>
                  <a:lnTo>
                    <a:pt x="2698483" y="700693"/>
                  </a:lnTo>
                  <a:lnTo>
                    <a:pt x="2714389" y="748973"/>
                  </a:lnTo>
                  <a:lnTo>
                    <a:pt x="2730143" y="797311"/>
                  </a:lnTo>
                  <a:lnTo>
                    <a:pt x="2745717" y="845714"/>
                  </a:lnTo>
                  <a:lnTo>
                    <a:pt x="2761087" y="894194"/>
                  </a:lnTo>
                  <a:lnTo>
                    <a:pt x="2775830" y="942905"/>
                  </a:lnTo>
                  <a:lnTo>
                    <a:pt x="2789458" y="992029"/>
                  </a:lnTo>
                  <a:lnTo>
                    <a:pt x="2802083" y="1041524"/>
                  </a:lnTo>
                  <a:lnTo>
                    <a:pt x="2813820" y="1091348"/>
                  </a:lnTo>
                  <a:lnTo>
                    <a:pt x="2824782" y="1141459"/>
                  </a:lnTo>
                  <a:lnTo>
                    <a:pt x="2842293" y="1229772"/>
                  </a:lnTo>
                  <a:lnTo>
                    <a:pt x="2853197" y="1279904"/>
                  </a:lnTo>
                  <a:lnTo>
                    <a:pt x="2864013" y="1330069"/>
                  </a:lnTo>
                  <a:lnTo>
                    <a:pt x="2874702" y="1380281"/>
                  </a:lnTo>
                  <a:lnTo>
                    <a:pt x="2885226" y="1430554"/>
                  </a:lnTo>
                  <a:lnTo>
                    <a:pt x="2891139" y="1468992"/>
                  </a:lnTo>
                  <a:lnTo>
                    <a:pt x="2901219" y="1519429"/>
                  </a:lnTo>
                  <a:lnTo>
                    <a:pt x="2911019" y="1569970"/>
                  </a:lnTo>
                  <a:lnTo>
                    <a:pt x="2920502" y="1620628"/>
                  </a:lnTo>
                  <a:lnTo>
                    <a:pt x="2925219" y="1659509"/>
                  </a:lnTo>
                  <a:lnTo>
                    <a:pt x="2932194" y="1711095"/>
                  </a:lnTo>
                  <a:lnTo>
                    <a:pt x="2938357" y="1762982"/>
                  </a:lnTo>
                  <a:lnTo>
                    <a:pt x="2939298" y="1803260"/>
                  </a:lnTo>
                  <a:lnTo>
                    <a:pt x="2943835" y="1855750"/>
                  </a:lnTo>
                  <a:lnTo>
                    <a:pt x="2943150" y="1896629"/>
                  </a:lnTo>
                  <a:lnTo>
                    <a:pt x="2946061" y="1949720"/>
                  </a:lnTo>
                  <a:lnTo>
                    <a:pt x="2949775" y="2002514"/>
                  </a:lnTo>
                  <a:lnTo>
                    <a:pt x="2949118" y="2043384"/>
                  </a:lnTo>
                  <a:lnTo>
                    <a:pt x="2952822" y="2096181"/>
                  </a:lnTo>
                  <a:lnTo>
                    <a:pt x="2956390" y="2149029"/>
                  </a:lnTo>
                  <a:lnTo>
                    <a:pt x="2955327" y="2190048"/>
                  </a:lnTo>
                  <a:lnTo>
                    <a:pt x="2958364" y="2243093"/>
                  </a:lnTo>
                  <a:lnTo>
                    <a:pt x="2961005" y="2296284"/>
                  </a:lnTo>
                  <a:lnTo>
                    <a:pt x="2958753" y="2337744"/>
                  </a:lnTo>
                  <a:lnTo>
                    <a:pt x="2958175" y="2392126"/>
                  </a:lnTo>
                  <a:lnTo>
                    <a:pt x="2955403" y="2447321"/>
                  </a:lnTo>
                  <a:lnTo>
                    <a:pt x="2950437" y="2503327"/>
                  </a:lnTo>
                  <a:lnTo>
                    <a:pt x="2938868" y="2548236"/>
                  </a:lnTo>
                  <a:lnTo>
                    <a:pt x="2932172" y="2604883"/>
                  </a:lnTo>
                  <a:lnTo>
                    <a:pt x="2920416" y="2649861"/>
                  </a:lnTo>
                  <a:lnTo>
                    <a:pt x="2908006" y="2695081"/>
                  </a:lnTo>
                  <a:lnTo>
                    <a:pt x="2894944" y="2740542"/>
                  </a:lnTo>
                  <a:lnTo>
                    <a:pt x="2885638" y="2798155"/>
                  </a:lnTo>
                  <a:lnTo>
                    <a:pt x="2871271" y="2844100"/>
                  </a:lnTo>
                  <a:lnTo>
                    <a:pt x="2856251" y="2890286"/>
                  </a:lnTo>
                  <a:lnTo>
                    <a:pt x="2840579" y="2936713"/>
                  </a:lnTo>
                  <a:lnTo>
                    <a:pt x="2824253" y="2983382"/>
                  </a:lnTo>
                  <a:lnTo>
                    <a:pt x="2807276" y="3030293"/>
                  </a:lnTo>
                  <a:lnTo>
                    <a:pt x="2789645" y="3077445"/>
                  </a:lnTo>
                  <a:lnTo>
                    <a:pt x="2766954" y="3112929"/>
                  </a:lnTo>
                  <a:lnTo>
                    <a:pt x="2746339" y="3161186"/>
                  </a:lnTo>
                  <a:lnTo>
                    <a:pt x="2724098" y="3210045"/>
                  </a:lnTo>
                  <a:lnTo>
                    <a:pt x="2700523" y="3259397"/>
                  </a:lnTo>
                  <a:lnTo>
                    <a:pt x="2671497" y="3297226"/>
                  </a:lnTo>
                  <a:lnTo>
                    <a:pt x="2646130" y="3347242"/>
                  </a:lnTo>
                  <a:lnTo>
                    <a:pt x="2620304" y="3397428"/>
                  </a:lnTo>
                  <a:lnTo>
                    <a:pt x="2593021" y="3448153"/>
                  </a:lnTo>
                  <a:lnTo>
                    <a:pt x="2560764" y="3487177"/>
                  </a:lnTo>
                  <a:lnTo>
                    <a:pt x="2532349" y="3538322"/>
                  </a:lnTo>
                  <a:lnTo>
                    <a:pt x="2498959" y="3577765"/>
                  </a:lnTo>
                  <a:lnTo>
                    <a:pt x="2469413" y="3629328"/>
                  </a:lnTo>
                  <a:lnTo>
                    <a:pt x="2434891" y="3669191"/>
                  </a:lnTo>
                  <a:lnTo>
                    <a:pt x="2405087" y="3707307"/>
                  </a:lnTo>
                  <a:lnTo>
                    <a:pt x="2374543" y="3745697"/>
                  </a:lnTo>
                  <a:lnTo>
                    <a:pt x="2338852" y="3772450"/>
                  </a:lnTo>
                  <a:lnTo>
                    <a:pt x="2306831" y="3811388"/>
                  </a:lnTo>
                  <a:lnTo>
                    <a:pt x="2076510" y="3977894"/>
                  </a:lnTo>
                  <a:lnTo>
                    <a:pt x="2056696" y="3985229"/>
                  </a:lnTo>
                  <a:lnTo>
                    <a:pt x="2041643" y="4004343"/>
                  </a:lnTo>
                  <a:lnTo>
                    <a:pt x="2022533" y="4011416"/>
                  </a:lnTo>
                  <a:lnTo>
                    <a:pt x="2008185" y="4030269"/>
                  </a:lnTo>
                  <a:lnTo>
                    <a:pt x="1992214" y="4049723"/>
                  </a:lnTo>
                  <a:lnTo>
                    <a:pt x="1975870" y="4069315"/>
                  </a:lnTo>
                  <a:lnTo>
                    <a:pt x="1954744" y="4077135"/>
                  </a:lnTo>
                  <a:lnTo>
                    <a:pt x="1937653" y="4097003"/>
                  </a:lnTo>
                  <a:lnTo>
                    <a:pt x="1839031" y="4133508"/>
                  </a:lnTo>
                  <a:lnTo>
                    <a:pt x="1794002" y="4163718"/>
                  </a:lnTo>
                  <a:lnTo>
                    <a:pt x="1715997" y="4192592"/>
                  </a:lnTo>
                  <a:lnTo>
                    <a:pt x="1691911" y="4215050"/>
                  </a:lnTo>
                  <a:lnTo>
                    <a:pt x="1663423" y="4225594"/>
                  </a:lnTo>
                  <a:lnTo>
                    <a:pt x="1639176" y="4248112"/>
                  </a:lnTo>
                  <a:close/>
                </a:path>
                <a:path w="2961005" h="4509134">
                  <a:moveTo>
                    <a:pt x="1503217" y="4311980"/>
                  </a:moveTo>
                  <a:lnTo>
                    <a:pt x="1128485" y="4450688"/>
                  </a:lnTo>
                  <a:lnTo>
                    <a:pt x="1077192" y="4456132"/>
                  </a:lnTo>
                  <a:lnTo>
                    <a:pt x="1545607" y="4282747"/>
                  </a:lnTo>
                  <a:lnTo>
                    <a:pt x="1503217" y="4311980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36971" y="256542"/>
            <a:ext cx="9214485" cy="4718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55675" algn="l"/>
                <a:tab pos="3459479" algn="l"/>
                <a:tab pos="4747260" algn="l"/>
                <a:tab pos="6840855" algn="l"/>
              </a:tabLst>
            </a:pPr>
            <a:r>
              <a:rPr dirty="0" sz="2900" spc="204"/>
              <a:t>Q</a:t>
            </a:r>
            <a:r>
              <a:rPr dirty="0" sz="2900" spc="-390"/>
              <a:t> </a:t>
            </a:r>
            <a:r>
              <a:rPr dirty="0" sz="2900" spc="-60"/>
              <a:t>9</a:t>
            </a:r>
            <a:r>
              <a:rPr dirty="0" sz="2900" spc="-385"/>
              <a:t> </a:t>
            </a:r>
            <a:r>
              <a:rPr dirty="0" sz="2900" spc="-310"/>
              <a:t>.</a:t>
            </a:r>
            <a:r>
              <a:rPr dirty="0" sz="2900"/>
              <a:t>	</a:t>
            </a:r>
            <a:r>
              <a:rPr dirty="0" sz="2900" spc="-25"/>
              <a:t>D</a:t>
            </a:r>
            <a:r>
              <a:rPr dirty="0" sz="2900" spc="-385"/>
              <a:t> </a:t>
            </a:r>
            <a:r>
              <a:rPr dirty="0" sz="2900" spc="-30"/>
              <a:t>I</a:t>
            </a:r>
            <a:r>
              <a:rPr dirty="0" sz="2900" spc="-385"/>
              <a:t> </a:t>
            </a:r>
            <a:r>
              <a:rPr dirty="0" sz="2900" spc="355"/>
              <a:t>S</a:t>
            </a:r>
            <a:r>
              <a:rPr dirty="0" sz="2900" spc="-390"/>
              <a:t> </a:t>
            </a:r>
            <a:r>
              <a:rPr dirty="0" sz="2900" spc="-185"/>
              <a:t>T</a:t>
            </a:r>
            <a:r>
              <a:rPr dirty="0" sz="2900" spc="-385"/>
              <a:t> </a:t>
            </a:r>
            <a:r>
              <a:rPr dirty="0" sz="2900" spc="-165"/>
              <a:t>R</a:t>
            </a:r>
            <a:r>
              <a:rPr dirty="0" sz="2900" spc="-385"/>
              <a:t> </a:t>
            </a:r>
            <a:r>
              <a:rPr dirty="0" sz="2900" spc="-30"/>
              <a:t>I</a:t>
            </a:r>
            <a:r>
              <a:rPr dirty="0" sz="2900" spc="-385"/>
              <a:t> </a:t>
            </a:r>
            <a:r>
              <a:rPr dirty="0" sz="2900" spc="390"/>
              <a:t>C</a:t>
            </a:r>
            <a:r>
              <a:rPr dirty="0" sz="2900" spc="-385"/>
              <a:t> </a:t>
            </a:r>
            <a:r>
              <a:rPr dirty="0" sz="2900" spc="-185"/>
              <a:t>T</a:t>
            </a:r>
            <a:r>
              <a:rPr dirty="0" sz="2900" spc="-385"/>
              <a:t> </a:t>
            </a:r>
            <a:r>
              <a:rPr dirty="0" sz="2900" spc="295"/>
              <a:t>S</a:t>
            </a:r>
            <a:r>
              <a:rPr dirty="0" sz="2900"/>
              <a:t>	</a:t>
            </a:r>
            <a:r>
              <a:rPr dirty="0" sz="2900" spc="100"/>
              <a:t>W</a:t>
            </a:r>
            <a:r>
              <a:rPr dirty="0" sz="2900" spc="-385"/>
              <a:t> </a:t>
            </a:r>
            <a:r>
              <a:rPr dirty="0" sz="2900" spc="-30"/>
              <a:t>I</a:t>
            </a:r>
            <a:r>
              <a:rPr dirty="0" sz="2900" spc="-385"/>
              <a:t> </a:t>
            </a:r>
            <a:r>
              <a:rPr dirty="0" sz="2900" spc="-185"/>
              <a:t>T</a:t>
            </a:r>
            <a:r>
              <a:rPr dirty="0" sz="2900" spc="-385"/>
              <a:t> </a:t>
            </a:r>
            <a:r>
              <a:rPr dirty="0" sz="2900" spc="-50"/>
              <a:t>H</a:t>
            </a:r>
            <a:r>
              <a:rPr dirty="0" sz="2900"/>
              <a:t>	</a:t>
            </a:r>
            <a:r>
              <a:rPr dirty="0" sz="2900" spc="-85"/>
              <a:t>H</a:t>
            </a:r>
            <a:r>
              <a:rPr dirty="0" sz="2900" spc="-390"/>
              <a:t> </a:t>
            </a:r>
            <a:r>
              <a:rPr dirty="0" sz="2900" spc="-30"/>
              <a:t>I</a:t>
            </a:r>
            <a:r>
              <a:rPr dirty="0" sz="2900" spc="-385"/>
              <a:t> </a:t>
            </a:r>
            <a:r>
              <a:rPr dirty="0" sz="2900" spc="330"/>
              <a:t>G</a:t>
            </a:r>
            <a:r>
              <a:rPr dirty="0" sz="2900" spc="-385"/>
              <a:t> </a:t>
            </a:r>
            <a:r>
              <a:rPr dirty="0" sz="2900" spc="-85"/>
              <a:t>H</a:t>
            </a:r>
            <a:r>
              <a:rPr dirty="0" sz="2900" spc="-385"/>
              <a:t> </a:t>
            </a:r>
            <a:r>
              <a:rPr dirty="0" sz="2900" spc="-155"/>
              <a:t>E</a:t>
            </a:r>
            <a:r>
              <a:rPr dirty="0" sz="2900" spc="-385"/>
              <a:t> </a:t>
            </a:r>
            <a:r>
              <a:rPr dirty="0" sz="2900" spc="355"/>
              <a:t>S</a:t>
            </a:r>
            <a:r>
              <a:rPr dirty="0" sz="2900" spc="-385"/>
              <a:t> </a:t>
            </a:r>
            <a:r>
              <a:rPr dirty="0" sz="2900" spc="-60"/>
              <a:t>T</a:t>
            </a:r>
            <a:r>
              <a:rPr dirty="0" sz="2900"/>
              <a:t>	</a:t>
            </a:r>
            <a:r>
              <a:rPr dirty="0" sz="2900" spc="-145"/>
              <a:t>P</a:t>
            </a:r>
            <a:r>
              <a:rPr dirty="0" sz="2900" spc="-385"/>
              <a:t> </a:t>
            </a:r>
            <a:r>
              <a:rPr dirty="0" sz="2900" spc="200"/>
              <a:t>O</a:t>
            </a:r>
            <a:r>
              <a:rPr dirty="0" sz="2900" spc="-385"/>
              <a:t> </a:t>
            </a:r>
            <a:r>
              <a:rPr dirty="0" sz="2900" spc="-185"/>
              <a:t>T</a:t>
            </a:r>
            <a:r>
              <a:rPr dirty="0" sz="2900" spc="-385"/>
              <a:t> </a:t>
            </a:r>
            <a:r>
              <a:rPr dirty="0" sz="2900" spc="-155"/>
              <a:t>E</a:t>
            </a:r>
            <a:r>
              <a:rPr dirty="0" sz="2900" spc="-385"/>
              <a:t> </a:t>
            </a:r>
            <a:r>
              <a:rPr dirty="0" sz="2900" spc="-45"/>
              <a:t>N</a:t>
            </a:r>
            <a:r>
              <a:rPr dirty="0" sz="2900" spc="-385"/>
              <a:t> </a:t>
            </a:r>
            <a:r>
              <a:rPr dirty="0" sz="2900" spc="-185"/>
              <a:t>T</a:t>
            </a:r>
            <a:r>
              <a:rPr dirty="0" sz="2900" spc="-380"/>
              <a:t> </a:t>
            </a:r>
            <a:r>
              <a:rPr dirty="0" sz="2900" spc="-30"/>
              <a:t>I</a:t>
            </a:r>
            <a:r>
              <a:rPr dirty="0" sz="2900" spc="-385"/>
              <a:t> </a:t>
            </a:r>
            <a:r>
              <a:rPr dirty="0" sz="2900" spc="165"/>
              <a:t>A</a:t>
            </a:r>
            <a:r>
              <a:rPr dirty="0" sz="2900" spc="-385"/>
              <a:t> </a:t>
            </a:r>
            <a:r>
              <a:rPr dirty="0" sz="2900" spc="-50"/>
              <a:t>L</a:t>
            </a:r>
            <a:endParaRPr sz="29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885" y="2559635"/>
            <a:ext cx="114300" cy="114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885" y="4464635"/>
            <a:ext cx="114300" cy="1142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2915" y="712075"/>
            <a:ext cx="17814925" cy="399859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4222750" marR="97155" indent="-4210685">
              <a:lnSpc>
                <a:spcPct val="103099"/>
              </a:lnSpc>
              <a:spcBef>
                <a:spcPts val="20"/>
              </a:spcBef>
              <a:tabLst>
                <a:tab pos="650875" algn="l"/>
                <a:tab pos="2315845" algn="l"/>
                <a:tab pos="4819650" algn="l"/>
                <a:tab pos="5666740" algn="l"/>
                <a:tab pos="5892800" algn="l"/>
                <a:tab pos="6870700" algn="l"/>
                <a:tab pos="7853680" algn="l"/>
                <a:tab pos="8964295" algn="l"/>
                <a:tab pos="11075670" algn="l"/>
                <a:tab pos="11540490" algn="l"/>
                <a:tab pos="12190730" algn="l"/>
                <a:tab pos="12559030" algn="l"/>
                <a:tab pos="14756765" algn="l"/>
                <a:tab pos="16850360" algn="l"/>
              </a:tabLst>
            </a:pP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10" b="1">
                <a:latin typeface="Trebuchet MS"/>
                <a:cs typeface="Trebuchet MS"/>
              </a:rPr>
              <a:t>.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00" b="1">
                <a:latin typeface="Trebuchet MS"/>
                <a:cs typeface="Trebuchet MS"/>
              </a:rPr>
              <a:t>W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9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H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5" b="1">
                <a:latin typeface="Trebuchet MS"/>
                <a:cs typeface="Trebuchet MS"/>
              </a:rPr>
              <a:t>D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55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R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90" b="1">
                <a:latin typeface="Trebuchet MS"/>
                <a:cs typeface="Trebuchet MS"/>
              </a:rPr>
              <a:t>C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05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05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	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30" b="1">
                <a:latin typeface="Trebuchet MS"/>
                <a:cs typeface="Trebuchet MS"/>
              </a:rPr>
              <a:t>G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55" b="1">
                <a:latin typeface="Trebuchet MS"/>
                <a:cs typeface="Trebuchet MS"/>
              </a:rPr>
              <a:t>E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55" b="1">
                <a:latin typeface="Trebuchet MS"/>
                <a:cs typeface="Trebuchet MS"/>
              </a:rPr>
              <a:t>S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45" b="1">
                <a:latin typeface="Trebuchet MS"/>
                <a:cs typeface="Trebuchet MS"/>
              </a:rPr>
              <a:t>P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55" b="1">
                <a:latin typeface="Trebuchet MS"/>
                <a:cs typeface="Trebuchet MS"/>
              </a:rPr>
              <a:t>E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L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20" b="1">
                <a:latin typeface="Trebuchet MS"/>
                <a:cs typeface="Trebuchet MS"/>
              </a:rPr>
              <a:t>F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R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65" b="1">
                <a:latin typeface="Trebuchet MS"/>
                <a:cs typeface="Trebuchet MS"/>
              </a:rPr>
              <a:t>U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R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355" b="1">
                <a:latin typeface="Trebuchet MS"/>
                <a:cs typeface="Trebuchet MS"/>
              </a:rPr>
              <a:t>S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445" b="1">
                <a:latin typeface="Trebuchet MS"/>
                <a:cs typeface="Trebuchet MS"/>
              </a:rPr>
              <a:t>M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30" b="1">
                <a:latin typeface="Trebuchet MS"/>
                <a:cs typeface="Trebuchet MS"/>
              </a:rPr>
              <a:t>G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R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W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H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 </a:t>
            </a:r>
            <a:r>
              <a:rPr dirty="0" sz="2900" spc="100" b="1">
                <a:latin typeface="Trebuchet MS"/>
                <a:cs typeface="Trebuchet MS"/>
              </a:rPr>
              <a:t>W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90" b="1">
                <a:latin typeface="Trebuchet MS"/>
                <a:cs typeface="Trebuchet MS"/>
              </a:rPr>
              <a:t>C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05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30" b="1">
                <a:latin typeface="Trebuchet MS"/>
                <a:cs typeface="Trebuchet MS"/>
              </a:rPr>
              <a:t>G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00" b="1">
                <a:latin typeface="Trebuchet MS"/>
                <a:cs typeface="Trebuchet MS"/>
              </a:rPr>
              <a:t>O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195" b="1">
                <a:latin typeface="Trebuchet MS"/>
                <a:cs typeface="Trebuchet MS"/>
              </a:rPr>
              <a:t>V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55" b="1">
                <a:latin typeface="Trebuchet MS"/>
                <a:cs typeface="Trebuchet MS"/>
              </a:rPr>
              <a:t>E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R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495" b="1">
                <a:latin typeface="Trebuchet MS"/>
                <a:cs typeface="Trebuchet MS"/>
              </a:rPr>
              <a:t>M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55" b="1">
                <a:latin typeface="Trebuchet MS"/>
                <a:cs typeface="Trebuchet MS"/>
              </a:rPr>
              <a:t>E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9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N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85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65" b="1">
                <a:latin typeface="Trebuchet MS"/>
                <a:cs typeface="Trebuchet MS"/>
              </a:rPr>
              <a:t>A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b="1">
                <a:latin typeface="Trebuchet MS"/>
                <a:cs typeface="Trebuchet MS"/>
              </a:rPr>
              <a:t>K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5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?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  <a:spcBef>
                <a:spcPts val="2240"/>
              </a:spcBef>
              <a:tabLst>
                <a:tab pos="2339975" algn="l"/>
                <a:tab pos="6129020" algn="l"/>
                <a:tab pos="7046595" algn="l"/>
                <a:tab pos="9879330" algn="l"/>
                <a:tab pos="11571605" algn="l"/>
                <a:tab pos="13454380" algn="l"/>
                <a:tab pos="14371955" algn="l"/>
              </a:tabLst>
            </a:pP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  <a:spcBef>
                <a:spcPts val="120"/>
              </a:spcBef>
              <a:tabLst>
                <a:tab pos="4087495" algn="l"/>
                <a:tab pos="5132070" algn="l"/>
                <a:tab pos="7346950" algn="l"/>
                <a:tab pos="9654540" algn="l"/>
                <a:tab pos="12051665" algn="l"/>
                <a:tab pos="13010515" algn="l"/>
              </a:tabLst>
            </a:pP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0" b="1">
                <a:latin typeface="Times New Roman"/>
                <a:cs typeface="Times New Roman"/>
              </a:rPr>
              <a:t>Y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0" b="1">
                <a:latin typeface="Times New Roman"/>
                <a:cs typeface="Times New Roman"/>
              </a:rPr>
              <a:t>Y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220" b="1">
                <a:latin typeface="Times New Roman"/>
                <a:cs typeface="Times New Roman"/>
              </a:rPr>
              <a:t>-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457200" marR="241300">
              <a:lnSpc>
                <a:spcPct val="104200"/>
              </a:lnSpc>
              <a:tabLst>
                <a:tab pos="1996439" algn="l"/>
                <a:tab pos="3035300" algn="l"/>
                <a:tab pos="3673475" algn="l"/>
                <a:tab pos="4580255" algn="l"/>
                <a:tab pos="5329555" algn="l"/>
                <a:tab pos="5968365" algn="l"/>
                <a:tab pos="6894830" algn="l"/>
                <a:tab pos="6926580" algn="l"/>
                <a:tab pos="8682990" algn="l"/>
                <a:tab pos="8749665" algn="l"/>
                <a:tab pos="9337675" algn="l"/>
                <a:tab pos="11318875" algn="l"/>
                <a:tab pos="12392660" algn="l"/>
                <a:tab pos="13512165" algn="l"/>
                <a:tab pos="14769465" algn="l"/>
                <a:tab pos="15318105" algn="l"/>
                <a:tab pos="16860520" algn="l"/>
              </a:tabLst>
            </a:pP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80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G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70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85" b="1">
                <a:latin typeface="Times New Roman"/>
                <a:cs typeface="Times New Roman"/>
              </a:rPr>
              <a:t>R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O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O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  <a:tabLst>
                <a:tab pos="2444115" algn="l"/>
                <a:tab pos="5427980" algn="l"/>
                <a:tab pos="7935595" algn="l"/>
                <a:tab pos="8463915" algn="l"/>
                <a:tab pos="9733915" algn="l"/>
                <a:tab pos="10372090" algn="l"/>
                <a:tab pos="12247880" algn="l"/>
                <a:tab pos="14406244" algn="l"/>
                <a:tab pos="15955644" algn="l"/>
              </a:tabLst>
            </a:pP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220" b="1">
                <a:latin typeface="Times New Roman"/>
                <a:cs typeface="Times New Roman"/>
              </a:rPr>
              <a:t>-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O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022507" y="4697870"/>
            <a:ext cx="4927600" cy="774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10"/>
              </a:spcBef>
              <a:tabLst>
                <a:tab pos="3143250" algn="l"/>
              </a:tabLst>
            </a:pP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220" b="1">
                <a:latin typeface="Times New Roman"/>
                <a:cs typeface="Times New Roman"/>
              </a:rPr>
              <a:t>-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2990" algn="l"/>
                <a:tab pos="3378200" algn="l"/>
              </a:tabLst>
            </a:pP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27632" y="4697870"/>
            <a:ext cx="12312650" cy="1155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95"/>
              </a:spcBef>
              <a:tabLst>
                <a:tab pos="1695450" algn="l"/>
                <a:tab pos="2781300" algn="l"/>
                <a:tab pos="2844800" algn="l"/>
                <a:tab pos="2995295" algn="l"/>
                <a:tab pos="3953510" algn="l"/>
                <a:tab pos="4537075" algn="l"/>
                <a:tab pos="5170170" algn="l"/>
                <a:tab pos="5557520" algn="l"/>
                <a:tab pos="6129020" algn="l"/>
                <a:tab pos="6523990" algn="l"/>
                <a:tab pos="7659370" algn="l"/>
                <a:tab pos="8856980" algn="l"/>
                <a:tab pos="9349740" algn="l"/>
                <a:tab pos="9763125" algn="l"/>
                <a:tab pos="9986645" algn="l"/>
                <a:tab pos="11594465" algn="l"/>
              </a:tabLst>
            </a:pP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85" b="1">
                <a:latin typeface="Times New Roman"/>
                <a:cs typeface="Times New Roman"/>
              </a:rPr>
              <a:t>R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220" b="1">
                <a:latin typeface="Times New Roman"/>
                <a:cs typeface="Times New Roman"/>
              </a:rPr>
              <a:t>-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M</a:t>
            </a:r>
            <a:r>
              <a:rPr dirty="0" sz="2400" b="1">
                <a:latin typeface="Times New Roman"/>
                <a:cs typeface="Times New Roman"/>
              </a:rPr>
              <a:t>	B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G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B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47885" y="6369634"/>
            <a:ext cx="114300" cy="2019300"/>
            <a:chOff x="447885" y="6369634"/>
            <a:chExt cx="114300" cy="201930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" y="6369634"/>
              <a:ext cx="114300" cy="1142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" y="8274634"/>
              <a:ext cx="114300" cy="11429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27632" y="6221870"/>
            <a:ext cx="16903065" cy="393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73960" algn="l"/>
                <a:tab pos="4968875" algn="l"/>
                <a:tab pos="5927725" algn="l"/>
                <a:tab pos="7284720" algn="l"/>
                <a:tab pos="10220960" algn="l"/>
                <a:tab pos="10859770" algn="l"/>
                <a:tab pos="11931650" algn="l"/>
                <a:tab pos="13982065" algn="l"/>
                <a:tab pos="14673580" algn="l"/>
              </a:tabLst>
            </a:pP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0" b="1">
                <a:latin typeface="Times New Roman"/>
                <a:cs typeface="Times New Roman"/>
              </a:rPr>
              <a:t>Y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X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O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70" b="1">
                <a:latin typeface="Times New Roman"/>
                <a:cs typeface="Times New Roman"/>
              </a:rPr>
              <a:t>N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80" b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7357709" y="8126870"/>
            <a:ext cx="887730" cy="393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7632" y="6602870"/>
            <a:ext cx="16584294" cy="3060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00655" algn="l"/>
                <a:tab pos="3618229" algn="l"/>
                <a:tab pos="6450965" algn="l"/>
                <a:tab pos="8143240" algn="l"/>
                <a:tab pos="10605135" algn="l"/>
                <a:tab pos="13100050" algn="l"/>
                <a:tab pos="14058900" algn="l"/>
              </a:tabLst>
            </a:pP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X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0" b="1">
                <a:latin typeface="Times New Roman"/>
                <a:cs typeface="Times New Roman"/>
              </a:rPr>
              <a:t>Y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4200"/>
              </a:lnSpc>
              <a:tabLst>
                <a:tab pos="970915" algn="l"/>
                <a:tab pos="2920365" algn="l"/>
                <a:tab pos="3740785" algn="l"/>
                <a:tab pos="3994150" algn="l"/>
                <a:tab pos="5089525" algn="l"/>
                <a:tab pos="5113655" algn="l"/>
                <a:tab pos="6185535" algn="l"/>
                <a:tab pos="6989445" algn="l"/>
                <a:tab pos="7947659" algn="l"/>
                <a:tab pos="8235950" algn="l"/>
                <a:tab pos="8639810" algn="l"/>
                <a:tab pos="8952865" algn="l"/>
                <a:tab pos="9577070" algn="l"/>
                <a:tab pos="10326370" algn="l"/>
                <a:tab pos="10964545" algn="l"/>
                <a:tab pos="13053060" algn="l"/>
                <a:tab pos="14251305" algn="l"/>
                <a:tab pos="15168880" algn="l"/>
              </a:tabLst>
            </a:pP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X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	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-50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O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H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 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85" b="1">
                <a:latin typeface="Times New Roman"/>
                <a:cs typeface="Times New Roman"/>
              </a:rPr>
              <a:t> L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F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116205">
              <a:lnSpc>
                <a:spcPct val="104200"/>
              </a:lnSpc>
              <a:tabLst>
                <a:tab pos="1895475" algn="l"/>
                <a:tab pos="2296795" algn="l"/>
                <a:tab pos="4390390" algn="l"/>
                <a:tab pos="5017770" algn="l"/>
                <a:tab pos="6171565" algn="l"/>
                <a:tab pos="6466205" algn="l"/>
                <a:tab pos="8391525" algn="l"/>
                <a:tab pos="8973820" algn="l"/>
                <a:tab pos="9350375" algn="l"/>
                <a:tab pos="9902190" algn="l"/>
                <a:tab pos="10857230" algn="l"/>
                <a:tab pos="11777980" algn="l"/>
                <a:tab pos="12589510" algn="l"/>
                <a:tab pos="13507085" algn="l"/>
                <a:tab pos="14272894" algn="l"/>
              </a:tabLst>
            </a:pP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: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L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55" b="1">
                <a:latin typeface="Times New Roman"/>
                <a:cs typeface="Times New Roman"/>
              </a:rPr>
              <a:t>K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K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B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40" b="1">
                <a:latin typeface="Times New Roman"/>
                <a:cs typeface="Times New Roman"/>
              </a:rPr>
              <a:t>,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W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215" b="1">
                <a:latin typeface="Times New Roman"/>
                <a:cs typeface="Times New Roman"/>
              </a:rPr>
              <a:t>G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12700" marR="2515235">
              <a:lnSpc>
                <a:spcPct val="104200"/>
              </a:lnSpc>
              <a:tabLst>
                <a:tab pos="1704339" algn="l"/>
                <a:tab pos="3587750" algn="l"/>
                <a:tab pos="3642360" algn="l"/>
                <a:tab pos="4601210" algn="l"/>
                <a:tab pos="6082665" algn="l"/>
                <a:tab pos="6204585" algn="l"/>
                <a:tab pos="7999730" algn="l"/>
                <a:tab pos="8636635" algn="l"/>
                <a:tab pos="10957560" algn="l"/>
                <a:tab pos="11874500" algn="l"/>
              </a:tabLst>
            </a:pP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85" b="1">
                <a:latin typeface="Times New Roman"/>
                <a:cs typeface="Times New Roman"/>
              </a:rPr>
              <a:t>L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" b="1">
                <a:latin typeface="Times New Roman"/>
                <a:cs typeface="Times New Roman"/>
              </a:rPr>
              <a:t>P</a:t>
            </a:r>
            <a:r>
              <a:rPr dirty="0" sz="2400" b="1">
                <a:latin typeface="Times New Roman"/>
                <a:cs typeface="Times New Roman"/>
              </a:rPr>
              <a:t>	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M</a:t>
            </a:r>
            <a:r>
              <a:rPr dirty="0" sz="2400" b="1">
                <a:latin typeface="Times New Roman"/>
                <a:cs typeface="Times New Roman"/>
              </a:rPr>
              <a:t>	B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5" b="1">
                <a:latin typeface="Times New Roman"/>
                <a:cs typeface="Times New Roman"/>
              </a:rPr>
              <a:t>P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0" b="1">
                <a:latin typeface="Times New Roman"/>
                <a:cs typeface="Times New Roman"/>
              </a:rPr>
              <a:t>O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V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40" b="1">
                <a:latin typeface="Times New Roman"/>
                <a:cs typeface="Times New Roman"/>
              </a:rPr>
              <a:t>D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G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5" b="1">
                <a:latin typeface="Times New Roman"/>
                <a:cs typeface="Times New Roman"/>
              </a:rPr>
              <a:t>H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70" b="1">
                <a:latin typeface="Times New Roman"/>
                <a:cs typeface="Times New Roman"/>
              </a:rPr>
              <a:t>Y </a:t>
            </a:r>
            <a:r>
              <a:rPr dirty="0" sz="2400" spc="-25" b="1">
                <a:latin typeface="Times New Roman"/>
                <a:cs typeface="Times New Roman"/>
              </a:rPr>
              <a:t>I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330" b="1">
                <a:latin typeface="Times New Roman"/>
                <a:cs typeface="Times New Roman"/>
              </a:rPr>
              <a:t>C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Times New Roman"/>
                <a:cs typeface="Times New Roman"/>
              </a:rPr>
              <a:t>		A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N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D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2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35" b="1">
                <a:latin typeface="Times New Roman"/>
                <a:cs typeface="Times New Roman"/>
              </a:rPr>
              <a:t>F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5" b="1">
                <a:latin typeface="Times New Roman"/>
                <a:cs typeface="Times New Roman"/>
              </a:rPr>
              <a:t>T</a:t>
            </a:r>
            <a:r>
              <a:rPr dirty="0" sz="2400" spc="-195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Y</a:t>
            </a:r>
            <a:r>
              <a:rPr dirty="0" sz="2400" b="1">
                <a:latin typeface="Times New Roman"/>
                <a:cs typeface="Times New Roman"/>
              </a:rPr>
              <a:t>		M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75" b="1">
                <a:latin typeface="Times New Roman"/>
                <a:cs typeface="Times New Roman"/>
              </a:rPr>
              <a:t>R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120" b="1">
                <a:latin typeface="Times New Roman"/>
                <a:cs typeface="Times New Roman"/>
              </a:rPr>
              <a:t>E</a:t>
            </a:r>
            <a:r>
              <a:rPr dirty="0" sz="2400" spc="-185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S</a:t>
            </a:r>
            <a:r>
              <a:rPr dirty="0" sz="2400" spc="-190" b="1">
                <a:latin typeface="Times New Roman"/>
                <a:cs typeface="Times New Roman"/>
              </a:rPr>
              <a:t> </a:t>
            </a:r>
            <a:r>
              <a:rPr dirty="0" sz="2400" spc="-50" b="1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0"/>
            <a:ext cx="4112362" cy="411236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914394"/>
            <a:ext cx="104775" cy="104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2552693"/>
            <a:ext cx="104775" cy="104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90993"/>
            <a:ext cx="104775" cy="104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6238868"/>
            <a:ext cx="104775" cy="104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749" y="7877168"/>
            <a:ext cx="104775" cy="10477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48530" y="733482"/>
            <a:ext cx="17625695" cy="82035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14"/>
              </a:spcBef>
              <a:tabLst>
                <a:tab pos="1253490" algn="l"/>
                <a:tab pos="3522345" algn="l"/>
                <a:tab pos="3677920" algn="l"/>
                <a:tab pos="6193790" algn="l"/>
                <a:tab pos="6431280" algn="l"/>
                <a:tab pos="6737350" algn="l"/>
                <a:tab pos="7299959" algn="l"/>
                <a:tab pos="8340090" algn="l"/>
                <a:tab pos="8761095" algn="l"/>
                <a:tab pos="9244330" algn="l"/>
                <a:tab pos="10024110" algn="l"/>
                <a:tab pos="11261090" algn="l"/>
                <a:tab pos="12251055" algn="l"/>
                <a:tab pos="12296140" algn="l"/>
                <a:tab pos="14185265" algn="l"/>
                <a:tab pos="15140305" algn="l"/>
                <a:tab pos="16069310" algn="l"/>
              </a:tabLst>
            </a:pP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:</a:t>
            </a:r>
            <a:r>
              <a:rPr dirty="0" sz="2600" b="1">
                <a:latin typeface="Trebuchet MS"/>
                <a:cs typeface="Trebuchet MS"/>
              </a:rPr>
              <a:t>	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80" b="1">
                <a:latin typeface="Trebuchet MS"/>
                <a:cs typeface="Trebuchet MS"/>
              </a:rPr>
              <a:t>A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R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Z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L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690" b="1">
                <a:latin typeface="Trebuchet MS"/>
                <a:cs typeface="Trebuchet MS"/>
              </a:rPr>
              <a:t>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75" b="1">
                <a:latin typeface="Trebuchet MS"/>
                <a:cs typeface="Trebuchet MS"/>
              </a:rPr>
              <a:t>M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  <a:tabLst>
                <a:tab pos="864235" algn="l"/>
                <a:tab pos="2054225" algn="l"/>
                <a:tab pos="2922270" algn="l"/>
              </a:tabLst>
            </a:pP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L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R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689100" algn="l"/>
                <a:tab pos="3482340" algn="l"/>
                <a:tab pos="6146800" algn="l"/>
                <a:tab pos="7823200" algn="l"/>
                <a:tab pos="9460865" algn="l"/>
                <a:tab pos="10441305" algn="l"/>
                <a:tab pos="13221335" algn="l"/>
                <a:tab pos="15057755" algn="l"/>
              </a:tabLst>
            </a:pP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45" b="1">
                <a:latin typeface="Trebuchet MS"/>
                <a:cs typeface="Trebuchet MS"/>
              </a:rPr>
              <a:t>P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: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Z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45" b="1">
                <a:latin typeface="Trebuchet MS"/>
                <a:cs typeface="Trebuchet MS"/>
              </a:rPr>
              <a:t>P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425" b="1">
                <a:latin typeface="Trebuchet MS"/>
                <a:cs typeface="Trebuchet MS"/>
              </a:rPr>
              <a:t>M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R</a:t>
            </a:r>
            <a:endParaRPr sz="2600">
              <a:latin typeface="Trebuchet MS"/>
              <a:cs typeface="Trebuchet MS"/>
            </a:endParaRPr>
          </a:p>
          <a:p>
            <a:pPr marL="12700" marR="593725">
              <a:lnSpc>
                <a:spcPts val="3229"/>
              </a:lnSpc>
              <a:spcBef>
                <a:spcPts val="120"/>
              </a:spcBef>
              <a:tabLst>
                <a:tab pos="2176145" algn="l"/>
                <a:tab pos="4381500" algn="l"/>
                <a:tab pos="5336540" algn="l"/>
                <a:tab pos="7764780" algn="l"/>
                <a:tab pos="9441180" algn="l"/>
                <a:tab pos="12602845" algn="l"/>
                <a:tab pos="13592810" algn="l"/>
                <a:tab pos="15538450" algn="l"/>
              </a:tabLst>
            </a:pP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L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425" b="1">
                <a:latin typeface="Trebuchet MS"/>
                <a:cs typeface="Trebuchet MS"/>
              </a:rPr>
              <a:t>M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45" b="1">
                <a:latin typeface="Trebuchet MS"/>
                <a:cs typeface="Trebuchet MS"/>
              </a:rPr>
              <a:t>P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425" b="1">
                <a:latin typeface="Trebuchet MS"/>
                <a:cs typeface="Trebuchet MS"/>
              </a:rPr>
              <a:t>M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45" b="1">
                <a:latin typeface="Trebuchet MS"/>
                <a:cs typeface="Trebuchet MS"/>
              </a:rPr>
              <a:t>P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45" b="1">
                <a:latin typeface="Trebuchet MS"/>
                <a:cs typeface="Trebuchet MS"/>
              </a:rPr>
              <a:t>P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081530" algn="l"/>
                <a:tab pos="3750945" algn="l"/>
                <a:tab pos="6266180" algn="l"/>
                <a:tab pos="7219315" algn="l"/>
                <a:tab pos="7639050" algn="l"/>
                <a:tab pos="8727440" algn="l"/>
                <a:tab pos="10598785" algn="l"/>
                <a:tab pos="11553825" algn="l"/>
                <a:tab pos="13718540" algn="l"/>
              </a:tabLst>
            </a:pP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: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80" b="1">
                <a:latin typeface="Trebuchet MS"/>
                <a:cs typeface="Trebuchet MS"/>
              </a:rPr>
              <a:t>A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80" b="1">
                <a:latin typeface="Trebuchet MS"/>
                <a:cs typeface="Trebuchet MS"/>
              </a:rPr>
              <a:t>A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H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75" b="1">
                <a:latin typeface="Trebuchet MS"/>
                <a:cs typeface="Trebuchet MS"/>
              </a:rPr>
              <a:t>Y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L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12700" marR="1540510">
              <a:lnSpc>
                <a:spcPts val="3229"/>
              </a:lnSpc>
              <a:spcBef>
                <a:spcPts val="125"/>
              </a:spcBef>
              <a:tabLst>
                <a:tab pos="2813050" algn="l"/>
                <a:tab pos="3803015" algn="l"/>
                <a:tab pos="4897120" algn="l"/>
                <a:tab pos="5748655" algn="l"/>
                <a:tab pos="6410325" algn="l"/>
                <a:tab pos="6962140" algn="l"/>
                <a:tab pos="7620634" algn="l"/>
                <a:tab pos="8969375" algn="l"/>
                <a:tab pos="9185910" algn="l"/>
                <a:tab pos="9924415" algn="l"/>
                <a:tab pos="10166350" algn="l"/>
                <a:tab pos="12018010" algn="l"/>
                <a:tab pos="12679680" algn="l"/>
                <a:tab pos="14479269" algn="l"/>
                <a:tab pos="15314294" algn="l"/>
              </a:tabLst>
            </a:pP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67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E	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6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Z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425" b="1">
                <a:latin typeface="Trebuchet MS"/>
                <a:cs typeface="Trebuchet MS"/>
              </a:rPr>
              <a:t>M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 </a:t>
            </a:r>
            <a:r>
              <a:rPr dirty="0" sz="2600" spc="-25" b="1">
                <a:latin typeface="Trebuchet MS"/>
                <a:cs typeface="Trebuchet MS"/>
              </a:rPr>
              <a:t>K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425" b="1">
                <a:latin typeface="Trebuchet MS"/>
                <a:cs typeface="Trebuchet MS"/>
              </a:rPr>
              <a:t>M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R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75" b="1">
                <a:latin typeface="Trebuchet MS"/>
                <a:cs typeface="Trebuchet MS"/>
              </a:rPr>
              <a:t>Y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</a:pP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12700" marR="1621155">
              <a:lnSpc>
                <a:spcPct val="103400"/>
              </a:lnSpc>
              <a:tabLst>
                <a:tab pos="2000885" algn="l"/>
                <a:tab pos="2676525" algn="l"/>
                <a:tab pos="4425950" algn="l"/>
                <a:tab pos="4665345" algn="l"/>
                <a:tab pos="6093460" algn="l"/>
                <a:tab pos="6637020" algn="l"/>
                <a:tab pos="6934200" algn="l"/>
                <a:tab pos="7505700" algn="l"/>
                <a:tab pos="7924165" algn="l"/>
                <a:tab pos="9480550" algn="l"/>
                <a:tab pos="9870440" algn="l"/>
                <a:tab pos="11120755" algn="l"/>
                <a:tab pos="11791315" algn="l"/>
                <a:tab pos="12458700" algn="l"/>
                <a:tab pos="12789535" algn="l"/>
                <a:tab pos="13743940" algn="l"/>
                <a:tab pos="15110460" algn="l"/>
              </a:tabLst>
            </a:pP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75" b="1">
                <a:latin typeface="Trebuchet MS"/>
                <a:cs typeface="Trebuchet MS"/>
              </a:rPr>
              <a:t>Y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: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U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L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F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Z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75" b="1">
                <a:latin typeface="Trebuchet MS"/>
                <a:cs typeface="Trebuchet MS"/>
              </a:rPr>
              <a:t>Y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K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V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00" b="1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71470" algn="l"/>
                <a:tab pos="4131945" algn="l"/>
                <a:tab pos="5922645" algn="l"/>
                <a:tab pos="6791325" algn="l"/>
              </a:tabLst>
            </a:pP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75" b="1">
                <a:latin typeface="Trebuchet MS"/>
                <a:cs typeface="Trebuchet MS"/>
              </a:rPr>
              <a:t>M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25" b="1">
                <a:latin typeface="Trebuchet MS"/>
                <a:cs typeface="Trebuchet MS"/>
              </a:rPr>
              <a:t>Y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12700" marR="646430">
              <a:lnSpc>
                <a:spcPct val="103400"/>
              </a:lnSpc>
              <a:tabLst>
                <a:tab pos="1910080" algn="l"/>
                <a:tab pos="3509010" algn="l"/>
                <a:tab pos="3664585" algn="l"/>
                <a:tab pos="4499610" algn="l"/>
                <a:tab pos="6139180" algn="l"/>
                <a:tab pos="6445250" algn="l"/>
                <a:tab pos="7092315" algn="l"/>
                <a:tab pos="7512050" algn="l"/>
                <a:tab pos="9413240" algn="l"/>
                <a:tab pos="9530715" algn="l"/>
                <a:tab pos="10485120" algn="l"/>
                <a:tab pos="11311255" algn="l"/>
                <a:tab pos="12826365" algn="l"/>
                <a:tab pos="13543915" algn="l"/>
                <a:tab pos="14086840" algn="l"/>
                <a:tab pos="14498955" algn="l"/>
                <a:tab pos="15877540" algn="l"/>
              </a:tabLst>
            </a:pP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:</a:t>
            </a:r>
            <a:r>
              <a:rPr dirty="0" sz="2600" b="1">
                <a:latin typeface="Trebuchet MS"/>
                <a:cs typeface="Trebuchet MS"/>
              </a:rPr>
              <a:t>	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25" b="1">
                <a:latin typeface="Trebuchet MS"/>
                <a:cs typeface="Trebuchet MS"/>
              </a:rPr>
              <a:t>Y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80" b="1">
                <a:latin typeface="Trebuchet MS"/>
                <a:cs typeface="Trebuchet MS"/>
              </a:rPr>
              <a:t>A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30" b="1">
                <a:latin typeface="Trebuchet MS"/>
                <a:cs typeface="Trebuchet MS"/>
              </a:rPr>
              <a:t>B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80" b="1">
                <a:latin typeface="Trebuchet MS"/>
                <a:cs typeface="Trebuchet MS"/>
              </a:rPr>
              <a:t>U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25" b="1">
                <a:latin typeface="Trebuchet MS"/>
                <a:cs typeface="Trebuchet MS"/>
              </a:rPr>
              <a:t>Y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75" b="1">
                <a:latin typeface="Trebuchet MS"/>
                <a:cs typeface="Trebuchet MS"/>
              </a:rPr>
              <a:t>,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b="1">
                <a:latin typeface="Trebuchet MS"/>
                <a:cs typeface="Trebuchet MS"/>
              </a:rPr>
              <a:t>Z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25" b="1">
                <a:latin typeface="Trebuchet MS"/>
                <a:cs typeface="Trebuchet MS"/>
              </a:rPr>
              <a:t>G 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N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T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D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30" b="1">
                <a:latin typeface="Trebuchet MS"/>
                <a:cs typeface="Trebuchet MS"/>
              </a:rPr>
              <a:t>I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75" b="1">
                <a:latin typeface="Trebuchet MS"/>
                <a:cs typeface="Trebuchet MS"/>
              </a:rPr>
              <a:t>G</a:t>
            </a:r>
            <a:r>
              <a:rPr dirty="0" sz="2600" spc="-345" b="1">
                <a:latin typeface="Trebuchet MS"/>
                <a:cs typeface="Trebuchet MS"/>
              </a:rPr>
              <a:t> </a:t>
            </a:r>
            <a:r>
              <a:rPr dirty="0" sz="2600" spc="-60" b="1">
                <a:latin typeface="Trebuchet MS"/>
                <a:cs typeface="Trebuchet MS"/>
              </a:rPr>
              <a:t>N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55" b="1">
                <a:latin typeface="Trebuchet MS"/>
                <a:cs typeface="Trebuchet MS"/>
              </a:rPr>
              <a:t>E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220" b="1">
                <a:latin typeface="Trebuchet MS"/>
                <a:cs typeface="Trebuchet MS"/>
              </a:rPr>
              <a:t>F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375" b="1">
                <a:latin typeface="Trebuchet MS"/>
                <a:cs typeface="Trebuchet MS"/>
              </a:rPr>
              <a:t>M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130" b="1">
                <a:latin typeface="Trebuchet MS"/>
                <a:cs typeface="Trebuchet MS"/>
              </a:rPr>
              <a:t>A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30" b="1">
                <a:latin typeface="Trebuchet MS"/>
                <a:cs typeface="Trebuchet MS"/>
              </a:rPr>
              <a:t>C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305" b="1">
                <a:latin typeface="Trebuchet MS"/>
                <a:cs typeface="Trebuchet MS"/>
              </a:rPr>
              <a:t>S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254" b="1">
                <a:latin typeface="Trebuchet MS"/>
                <a:cs typeface="Trebuchet MS"/>
              </a:rPr>
              <a:t>S</a:t>
            </a:r>
            <a:r>
              <a:rPr dirty="0" sz="2600" b="1">
                <a:latin typeface="Trebuchet MS"/>
                <a:cs typeface="Trebuchet MS"/>
              </a:rPr>
              <a:t>	</a:t>
            </a:r>
            <a:r>
              <a:rPr dirty="0" sz="2600" spc="-175" b="1">
                <a:latin typeface="Trebuchet MS"/>
                <a:cs typeface="Trebuchet MS"/>
              </a:rPr>
              <a:t>T</a:t>
            </a:r>
            <a:r>
              <a:rPr dirty="0" sz="2600" spc="-355" b="1">
                <a:latin typeface="Trebuchet MS"/>
                <a:cs typeface="Trebuchet MS"/>
              </a:rPr>
              <a:t> </a:t>
            </a:r>
            <a:r>
              <a:rPr dirty="0" sz="2600" spc="-95" b="1">
                <a:latin typeface="Trebuchet MS"/>
                <a:cs typeface="Trebuchet MS"/>
              </a:rPr>
              <a:t>H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65" b="1">
                <a:latin typeface="Trebuchet MS"/>
                <a:cs typeface="Trebuchet MS"/>
              </a:rPr>
              <a:t>W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160" b="1">
                <a:latin typeface="Trebuchet MS"/>
                <a:cs typeface="Trebuchet MS"/>
              </a:rPr>
              <a:t>O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65" b="1">
                <a:latin typeface="Trebuchet MS"/>
                <a:cs typeface="Trebuchet MS"/>
              </a:rPr>
              <a:t>R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180" b="1">
                <a:latin typeface="Trebuchet MS"/>
                <a:cs typeface="Trebuchet MS"/>
              </a:rPr>
              <a:t>L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40" b="1">
                <a:latin typeface="Trebuchet MS"/>
                <a:cs typeface="Trebuchet MS"/>
              </a:rPr>
              <a:t>D</a:t>
            </a:r>
            <a:r>
              <a:rPr dirty="0" sz="2600" spc="-350" b="1">
                <a:latin typeface="Trebuchet MS"/>
                <a:cs typeface="Trebuchet MS"/>
              </a:rPr>
              <a:t> </a:t>
            </a:r>
            <a:r>
              <a:rPr dirty="0" sz="2600" spc="-50" b="1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6596" y="2"/>
            <a:ext cx="14866619" cy="10287000"/>
            <a:chOff x="566596" y="2"/>
            <a:chExt cx="14866619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230" y="3"/>
              <a:ext cx="13906499" cy="10286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74"/>
                  </a:lnTo>
                  <a:lnTo>
                    <a:pt x="427253" y="2098217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23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74"/>
                  </a:lnTo>
                  <a:lnTo>
                    <a:pt x="2501" y="2509736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17"/>
                  </a:lnTo>
                  <a:lnTo>
                    <a:pt x="197904" y="2831757"/>
                  </a:lnTo>
                  <a:lnTo>
                    <a:pt x="213182" y="2831427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51"/>
                  </a:lnTo>
                  <a:lnTo>
                    <a:pt x="461835" y="2531681"/>
                  </a:lnTo>
                  <a:lnTo>
                    <a:pt x="468261" y="2475700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609"/>
                  </a:lnTo>
                  <a:lnTo>
                    <a:pt x="372084" y="303974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53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37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17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36"/>
                  </a:lnTo>
                  <a:lnTo>
                    <a:pt x="590981" y="1989048"/>
                  </a:lnTo>
                  <a:lnTo>
                    <a:pt x="646798" y="2006612"/>
                  </a:lnTo>
                  <a:lnTo>
                    <a:pt x="704684" y="2015185"/>
                  </a:lnTo>
                  <a:lnTo>
                    <a:pt x="731901" y="2016086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69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46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26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22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89"/>
                  </a:moveTo>
                  <a:lnTo>
                    <a:pt x="585978" y="257289"/>
                  </a:lnTo>
                  <a:lnTo>
                    <a:pt x="582955" y="202463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902"/>
                  </a:lnTo>
                  <a:lnTo>
                    <a:pt x="572033" y="25234"/>
                  </a:lnTo>
                  <a:lnTo>
                    <a:pt x="570852" y="18935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16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57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67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96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44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86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45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89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85"/>
                  </a:lnTo>
                  <a:lnTo>
                    <a:pt x="1071676" y="699604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86"/>
                  </a:lnTo>
                  <a:lnTo>
                    <a:pt x="454063" y="1350772"/>
                  </a:lnTo>
                  <a:lnTo>
                    <a:pt x="443712" y="1397749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19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62"/>
                  </a:lnTo>
                  <a:lnTo>
                    <a:pt x="393255" y="1851075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44"/>
                  </a:lnTo>
                  <a:lnTo>
                    <a:pt x="426110" y="2027224"/>
                  </a:lnTo>
                  <a:lnTo>
                    <a:pt x="435406" y="2036749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72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67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44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33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73"/>
                  </a:lnTo>
                  <a:lnTo>
                    <a:pt x="1106258" y="1070749"/>
                  </a:lnTo>
                  <a:lnTo>
                    <a:pt x="1106538" y="1031887"/>
                  </a:lnTo>
                  <a:lnTo>
                    <a:pt x="1105242" y="992962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50"/>
                  </a:lnTo>
                  <a:lnTo>
                    <a:pt x="2157031" y="2620683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25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98"/>
                  </a:lnTo>
                  <a:lnTo>
                    <a:pt x="1680895" y="2712897"/>
                  </a:lnTo>
                  <a:lnTo>
                    <a:pt x="1683524" y="2752547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70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91"/>
                  </a:lnTo>
                  <a:lnTo>
                    <a:pt x="1728990" y="3322548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15"/>
                  </a:lnTo>
                  <a:lnTo>
                    <a:pt x="1878876" y="3425964"/>
                  </a:lnTo>
                  <a:lnTo>
                    <a:pt x="1922614" y="3431540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19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52"/>
                  </a:lnTo>
                  <a:lnTo>
                    <a:pt x="50355" y="1326413"/>
                  </a:lnTo>
                  <a:lnTo>
                    <a:pt x="47053" y="1339430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72"/>
                  </a:lnTo>
                  <a:lnTo>
                    <a:pt x="7124" y="1604365"/>
                  </a:lnTo>
                  <a:lnTo>
                    <a:pt x="41427" y="1640865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30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94"/>
                  </a:lnTo>
                  <a:lnTo>
                    <a:pt x="988377" y="19812"/>
                  </a:lnTo>
                  <a:lnTo>
                    <a:pt x="977480" y="67551"/>
                  </a:lnTo>
                  <a:lnTo>
                    <a:pt x="964222" y="114973"/>
                  </a:lnTo>
                  <a:lnTo>
                    <a:pt x="936002" y="209626"/>
                  </a:lnTo>
                  <a:lnTo>
                    <a:pt x="923683" y="257187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49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45"/>
                  </a:lnTo>
                  <a:lnTo>
                    <a:pt x="1117638" y="497484"/>
                  </a:lnTo>
                  <a:lnTo>
                    <a:pt x="1139596" y="503897"/>
                  </a:lnTo>
                  <a:lnTo>
                    <a:pt x="1161732" y="506818"/>
                  </a:lnTo>
                  <a:lnTo>
                    <a:pt x="1184059" y="506285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5866448" y="6978197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4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7011947" y="7962552"/>
            <a:ext cx="1263650" cy="2324735"/>
            <a:chOff x="17011947" y="7962552"/>
            <a:chExt cx="1263650" cy="2324735"/>
          </a:xfrm>
        </p:grpSpPr>
        <p:sp>
          <p:nvSpPr>
            <p:cNvPr id="9" name="object 9" descr=""/>
            <p:cNvSpPr/>
            <p:nvPr/>
          </p:nvSpPr>
          <p:spPr>
            <a:xfrm>
              <a:off x="17416192" y="7962552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011947" y="9449683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6"/>
                  </a:moveTo>
                  <a:lnTo>
                    <a:pt x="0" y="837316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2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0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6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6389739" y="9735237"/>
            <a:ext cx="389255" cy="551815"/>
          </a:xfrm>
          <a:custGeom>
            <a:avLst/>
            <a:gdLst/>
            <a:ahLst/>
            <a:cxnLst/>
            <a:rect l="l" t="t" r="r" b="b"/>
            <a:pathLst>
              <a:path w="389255" h="551815">
                <a:moveTo>
                  <a:pt x="388355" y="551761"/>
                </a:moveTo>
                <a:lnTo>
                  <a:pt x="8884" y="551761"/>
                </a:lnTo>
                <a:lnTo>
                  <a:pt x="8415" y="539801"/>
                </a:lnTo>
                <a:lnTo>
                  <a:pt x="4206" y="444894"/>
                </a:lnTo>
                <a:lnTo>
                  <a:pt x="2302" y="397448"/>
                </a:lnTo>
                <a:lnTo>
                  <a:pt x="826" y="350020"/>
                </a:lnTo>
                <a:lnTo>
                  <a:pt x="0" y="302621"/>
                </a:lnTo>
                <a:lnTo>
                  <a:pt x="44" y="255260"/>
                </a:lnTo>
                <a:lnTo>
                  <a:pt x="3364" y="210460"/>
                </a:lnTo>
                <a:lnTo>
                  <a:pt x="8938" y="166002"/>
                </a:lnTo>
                <a:lnTo>
                  <a:pt x="16764" y="121886"/>
                </a:lnTo>
                <a:lnTo>
                  <a:pt x="26844" y="78113"/>
                </a:lnTo>
                <a:lnTo>
                  <a:pt x="96860" y="25490"/>
                </a:lnTo>
                <a:lnTo>
                  <a:pt x="152784" y="6026"/>
                </a:lnTo>
                <a:lnTo>
                  <a:pt x="201632" y="0"/>
                </a:lnTo>
                <a:lnTo>
                  <a:pt x="218295" y="1196"/>
                </a:lnTo>
                <a:lnTo>
                  <a:pt x="264978" y="17087"/>
                </a:lnTo>
                <a:lnTo>
                  <a:pt x="320227" y="69008"/>
                </a:lnTo>
                <a:lnTo>
                  <a:pt x="359998" y="123712"/>
                </a:lnTo>
                <a:lnTo>
                  <a:pt x="371227" y="160965"/>
                </a:lnTo>
                <a:lnTo>
                  <a:pt x="379229" y="198761"/>
                </a:lnTo>
                <a:lnTo>
                  <a:pt x="384005" y="237101"/>
                </a:lnTo>
                <a:lnTo>
                  <a:pt x="385556" y="275985"/>
                </a:lnTo>
                <a:lnTo>
                  <a:pt x="387868" y="322203"/>
                </a:lnTo>
                <a:lnTo>
                  <a:pt x="388705" y="368406"/>
                </a:lnTo>
                <a:lnTo>
                  <a:pt x="388725" y="509717"/>
                </a:lnTo>
                <a:lnTo>
                  <a:pt x="388355" y="551761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72689" y="220903"/>
            <a:ext cx="125285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280" algn="l"/>
                <a:tab pos="3428365" algn="l"/>
                <a:tab pos="3819525" algn="l"/>
                <a:tab pos="6516370" algn="l"/>
                <a:tab pos="8280400" algn="l"/>
                <a:tab pos="9015095" algn="l"/>
                <a:tab pos="10620375" algn="l"/>
              </a:tabLst>
            </a:pPr>
            <a:r>
              <a:rPr dirty="0" sz="2800" spc="175"/>
              <a:t>Q</a:t>
            </a:r>
            <a:r>
              <a:rPr dirty="0" sz="2800" spc="-380"/>
              <a:t> </a:t>
            </a:r>
            <a:r>
              <a:rPr dirty="0" sz="2800" spc="-805"/>
              <a:t>1</a:t>
            </a:r>
            <a:r>
              <a:rPr dirty="0" sz="2800" spc="-380"/>
              <a:t> </a:t>
            </a:r>
            <a:r>
              <a:rPr dirty="0" sz="2800" spc="80"/>
              <a:t>0</a:t>
            </a:r>
            <a:r>
              <a:rPr dirty="0" sz="2800" spc="-375"/>
              <a:t> </a:t>
            </a:r>
            <a:r>
              <a:rPr dirty="0" sz="2800" spc="-50"/>
              <a:t>.</a:t>
            </a:r>
            <a:r>
              <a:rPr dirty="0" sz="2800"/>
              <a:t>	</a:t>
            </a:r>
            <a:r>
              <a:rPr dirty="0" sz="2800" spc="355"/>
              <a:t>C</a:t>
            </a:r>
            <a:r>
              <a:rPr dirty="0" sz="2800" spc="-375"/>
              <a:t> </a:t>
            </a:r>
            <a:r>
              <a:rPr dirty="0" sz="2800" spc="-85"/>
              <a:t>U</a:t>
            </a:r>
            <a:r>
              <a:rPr dirty="0" sz="2800" spc="-375"/>
              <a:t> </a:t>
            </a:r>
            <a:r>
              <a:rPr dirty="0" sz="2800" spc="-195"/>
              <a:t>L</a:t>
            </a:r>
            <a:r>
              <a:rPr dirty="0" sz="2800" spc="-370"/>
              <a:t> </a:t>
            </a:r>
            <a:r>
              <a:rPr dirty="0" sz="2800" spc="-195"/>
              <a:t>T</a:t>
            </a:r>
            <a:r>
              <a:rPr dirty="0" sz="2800" spc="-375"/>
              <a:t> </a:t>
            </a:r>
            <a:r>
              <a:rPr dirty="0" sz="2800" spc="-85"/>
              <a:t>U</a:t>
            </a:r>
            <a:r>
              <a:rPr dirty="0" sz="2800" spc="-370"/>
              <a:t> </a:t>
            </a:r>
            <a:r>
              <a:rPr dirty="0" sz="2800" spc="-180"/>
              <a:t>R</a:t>
            </a:r>
            <a:r>
              <a:rPr dirty="0" sz="2800" spc="-375"/>
              <a:t> </a:t>
            </a:r>
            <a:r>
              <a:rPr dirty="0" sz="2800" spc="140"/>
              <a:t>A</a:t>
            </a:r>
            <a:r>
              <a:rPr dirty="0" sz="2800" spc="-375"/>
              <a:t> </a:t>
            </a:r>
            <a:r>
              <a:rPr dirty="0" sz="2800" spc="-50"/>
              <a:t>L</a:t>
            </a:r>
            <a:r>
              <a:rPr dirty="0" sz="2800"/>
              <a:t>	</a:t>
            </a:r>
            <a:r>
              <a:rPr dirty="0" sz="2800" spc="295"/>
              <a:t>/</a:t>
            </a:r>
            <a:r>
              <a:rPr dirty="0" sz="2800"/>
              <a:t>	</a:t>
            </a:r>
            <a:r>
              <a:rPr dirty="0" sz="2800" spc="355"/>
              <a:t>C</a:t>
            </a:r>
            <a:r>
              <a:rPr dirty="0" sz="2800" spc="-375"/>
              <a:t> </a:t>
            </a:r>
            <a:r>
              <a:rPr dirty="0" sz="2800" spc="175"/>
              <a:t>O</a:t>
            </a:r>
            <a:r>
              <a:rPr dirty="0" sz="2800" spc="-375"/>
              <a:t> </a:t>
            </a:r>
            <a:r>
              <a:rPr dirty="0" sz="2800" spc="-180"/>
              <a:t>R</a:t>
            </a:r>
            <a:r>
              <a:rPr dirty="0" sz="2800" spc="-375"/>
              <a:t> </a:t>
            </a:r>
            <a:r>
              <a:rPr dirty="0" sz="2800" spc="-155"/>
              <a:t>P</a:t>
            </a:r>
            <a:r>
              <a:rPr dirty="0" sz="2800" spc="-375"/>
              <a:t> </a:t>
            </a:r>
            <a:r>
              <a:rPr dirty="0" sz="2800" spc="175"/>
              <a:t>O</a:t>
            </a:r>
            <a:r>
              <a:rPr dirty="0" sz="2800" spc="-375"/>
              <a:t> </a:t>
            </a:r>
            <a:r>
              <a:rPr dirty="0" sz="2800" spc="-180"/>
              <a:t>R</a:t>
            </a:r>
            <a:r>
              <a:rPr dirty="0" sz="2800" spc="-375"/>
              <a:t> </a:t>
            </a:r>
            <a:r>
              <a:rPr dirty="0" sz="2800" spc="140"/>
              <a:t>A</a:t>
            </a:r>
            <a:r>
              <a:rPr dirty="0" sz="2800" spc="-375"/>
              <a:t> </a:t>
            </a:r>
            <a:r>
              <a:rPr dirty="0" sz="2800" spc="-195"/>
              <a:t>T</a:t>
            </a:r>
            <a:r>
              <a:rPr dirty="0" sz="2800" spc="-375"/>
              <a:t> </a:t>
            </a:r>
            <a:r>
              <a:rPr dirty="0" sz="2800" spc="-50"/>
              <a:t>E</a:t>
            </a:r>
            <a:r>
              <a:rPr dirty="0" sz="2800"/>
              <a:t>	</a:t>
            </a:r>
            <a:r>
              <a:rPr dirty="0" sz="2800" spc="-165"/>
              <a:t>E</a:t>
            </a:r>
            <a:r>
              <a:rPr dirty="0" sz="2800" spc="-375"/>
              <a:t> </a:t>
            </a:r>
            <a:r>
              <a:rPr dirty="0" sz="2800" spc="170"/>
              <a:t>V</a:t>
            </a:r>
            <a:r>
              <a:rPr dirty="0" sz="2800" spc="-375"/>
              <a:t> </a:t>
            </a:r>
            <a:r>
              <a:rPr dirty="0" sz="2800" spc="-165"/>
              <a:t>E</a:t>
            </a:r>
            <a:r>
              <a:rPr dirty="0" sz="2800" spc="-375"/>
              <a:t> </a:t>
            </a:r>
            <a:r>
              <a:rPr dirty="0" sz="2800" spc="-65"/>
              <a:t>N</a:t>
            </a:r>
            <a:r>
              <a:rPr dirty="0" sz="2800" spc="-375"/>
              <a:t> </a:t>
            </a:r>
            <a:r>
              <a:rPr dirty="0" sz="2800" spc="-195"/>
              <a:t>T</a:t>
            </a:r>
            <a:r>
              <a:rPr dirty="0" sz="2800" spc="-370"/>
              <a:t> </a:t>
            </a:r>
            <a:r>
              <a:rPr dirty="0" sz="2800" spc="275"/>
              <a:t>S</a:t>
            </a:r>
            <a:r>
              <a:rPr dirty="0" sz="2800"/>
              <a:t>	</a:t>
            </a:r>
            <a:r>
              <a:rPr dirty="0" sz="2800" spc="-195"/>
              <a:t>T</a:t>
            </a:r>
            <a:r>
              <a:rPr dirty="0" sz="2800" spc="-375"/>
              <a:t> </a:t>
            </a:r>
            <a:r>
              <a:rPr dirty="0" sz="2800" spc="125"/>
              <a:t>O</a:t>
            </a:r>
            <a:r>
              <a:rPr dirty="0" sz="2800"/>
              <a:t>	</a:t>
            </a:r>
            <a:r>
              <a:rPr dirty="0" sz="2800" spc="-140"/>
              <a:t>B</a:t>
            </a:r>
            <a:r>
              <a:rPr dirty="0" sz="2800" spc="-380"/>
              <a:t> </a:t>
            </a:r>
            <a:r>
              <a:rPr dirty="0" sz="2800" spc="175"/>
              <a:t>O</a:t>
            </a:r>
            <a:r>
              <a:rPr dirty="0" sz="2800" spc="-375"/>
              <a:t> </a:t>
            </a:r>
            <a:r>
              <a:rPr dirty="0" sz="2800" spc="175"/>
              <a:t>O</a:t>
            </a:r>
            <a:r>
              <a:rPr dirty="0" sz="2800" spc="-375"/>
              <a:t> </a:t>
            </a:r>
            <a:r>
              <a:rPr dirty="0" sz="2800" spc="325"/>
              <a:t>S</a:t>
            </a:r>
            <a:r>
              <a:rPr dirty="0" sz="2800" spc="-375"/>
              <a:t> </a:t>
            </a:r>
            <a:r>
              <a:rPr dirty="0" sz="2800" spc="-50"/>
              <a:t>T</a:t>
            </a:r>
            <a:r>
              <a:rPr dirty="0" sz="2800"/>
              <a:t>	</a:t>
            </a:r>
            <a:r>
              <a:rPr dirty="0" sz="2800" spc="-195"/>
              <a:t>T</a:t>
            </a:r>
            <a:r>
              <a:rPr dirty="0" sz="2800" spc="-375"/>
              <a:t> </a:t>
            </a:r>
            <a:r>
              <a:rPr dirty="0" sz="2800" spc="175"/>
              <a:t>O</a:t>
            </a:r>
            <a:r>
              <a:rPr dirty="0" sz="2800" spc="-375"/>
              <a:t> </a:t>
            </a:r>
            <a:r>
              <a:rPr dirty="0" sz="2800" spc="-85"/>
              <a:t>U</a:t>
            </a:r>
            <a:r>
              <a:rPr dirty="0" sz="2800" spc="-375"/>
              <a:t> </a:t>
            </a:r>
            <a:r>
              <a:rPr dirty="0" sz="2800" spc="-180"/>
              <a:t>R</a:t>
            </a:r>
            <a:r>
              <a:rPr dirty="0" sz="2800" spc="-370"/>
              <a:t> </a:t>
            </a:r>
            <a:r>
              <a:rPr dirty="0" sz="2800" spc="-30"/>
              <a:t>I</a:t>
            </a:r>
            <a:r>
              <a:rPr dirty="0" sz="2800" spc="-375"/>
              <a:t> </a:t>
            </a:r>
            <a:r>
              <a:rPr dirty="0" sz="2800" spc="325"/>
              <a:t>S</a:t>
            </a:r>
            <a:r>
              <a:rPr dirty="0" sz="2800" spc="-375"/>
              <a:t> </a:t>
            </a:r>
            <a:r>
              <a:rPr dirty="0" sz="2800" spc="405"/>
              <a:t>M</a:t>
            </a:r>
            <a:endParaRPr sz="28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87" y="5605178"/>
            <a:ext cx="103178" cy="10317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0687" y="7218522"/>
            <a:ext cx="103178" cy="10317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687" y="8831866"/>
            <a:ext cx="103178" cy="10317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6589" y="659053"/>
            <a:ext cx="18075275" cy="962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6810" indent="-61087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2416810" algn="l"/>
                <a:tab pos="2417445" algn="l"/>
                <a:tab pos="3797935" algn="l"/>
                <a:tab pos="4955540" algn="l"/>
                <a:tab pos="5674360" algn="l"/>
                <a:tab pos="7438390" algn="l"/>
                <a:tab pos="8373745" algn="l"/>
                <a:tab pos="11455400" algn="l"/>
                <a:tab pos="12521565" algn="l"/>
              </a:tabLst>
            </a:pP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5" b="1">
                <a:latin typeface="Trebuchet MS"/>
                <a:cs typeface="Trebuchet MS"/>
              </a:rPr>
              <a:t>K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F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 marL="2367915" indent="-561975">
              <a:lnSpc>
                <a:spcPct val="100000"/>
              </a:lnSpc>
              <a:spcBef>
                <a:spcPts val="90"/>
              </a:spcBef>
              <a:buAutoNum type="alphaUcPeriod"/>
              <a:tabLst>
                <a:tab pos="2367915" algn="l"/>
                <a:tab pos="2368550" algn="l"/>
                <a:tab pos="3960495" algn="l"/>
              </a:tabLst>
            </a:pP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H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(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)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 marL="2435860" indent="-629920">
              <a:lnSpc>
                <a:spcPct val="100000"/>
              </a:lnSpc>
              <a:spcBef>
                <a:spcPts val="90"/>
              </a:spcBef>
              <a:buAutoNum type="alphaUcPeriod"/>
              <a:tabLst>
                <a:tab pos="2435860" algn="l"/>
                <a:tab pos="2436495" algn="l"/>
                <a:tab pos="4029075" algn="l"/>
              </a:tabLst>
            </a:pP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H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67410" algn="l"/>
                <a:tab pos="3344545" algn="l"/>
                <a:tab pos="6162040" algn="l"/>
                <a:tab pos="7137400" algn="l"/>
                <a:tab pos="7837170" algn="l"/>
                <a:tab pos="9171940" algn="l"/>
                <a:tab pos="10489565" algn="l"/>
                <a:tab pos="11146790" algn="l"/>
                <a:tab pos="13500735" algn="l"/>
                <a:tab pos="15966440" algn="l"/>
                <a:tab pos="17579340" algn="l"/>
              </a:tabLst>
            </a:pP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5" b="1">
                <a:latin typeface="Trebuchet MS"/>
                <a:cs typeface="Trebuchet MS"/>
              </a:rPr>
              <a:t>A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10" b="1">
                <a:latin typeface="Trebuchet MS"/>
                <a:cs typeface="Trebuchet MS"/>
              </a:rPr>
              <a:t>O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F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75" b="1">
                <a:latin typeface="Trebuchet MS"/>
                <a:cs typeface="Trebuchet MS"/>
              </a:rPr>
              <a:t>/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10" b="1">
                <a:latin typeface="Trebuchet MS"/>
                <a:cs typeface="Trebuchet MS"/>
              </a:rPr>
              <a:t>O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480185" algn="l"/>
                <a:tab pos="3402329" algn="l"/>
              </a:tabLst>
            </a:pP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85" b="1">
                <a:latin typeface="Trebuchet MS"/>
                <a:cs typeface="Trebuchet MS"/>
              </a:rPr>
              <a:t>M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50" b="1">
                <a:latin typeface="Trebuchet MS"/>
                <a:cs typeface="Trebuchet MS"/>
              </a:rPr>
              <a:t>-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143760" algn="l"/>
                <a:tab pos="3756660" algn="l"/>
                <a:tab pos="4722495" algn="l"/>
                <a:tab pos="7090409" algn="l"/>
                <a:tab pos="11102340" algn="l"/>
                <a:tab pos="12550140" algn="l"/>
                <a:tab pos="14926310" algn="l"/>
              </a:tabLst>
            </a:pP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L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5" b="1">
                <a:latin typeface="Trebuchet MS"/>
                <a:cs typeface="Trebuchet MS"/>
              </a:rPr>
              <a:t>X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10" b="1">
                <a:latin typeface="Trebuchet MS"/>
                <a:cs typeface="Trebuchet MS"/>
              </a:rPr>
              <a:t>,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75" b="1">
                <a:latin typeface="Trebuchet MS"/>
                <a:cs typeface="Trebuchet MS"/>
              </a:rPr>
              <a:t>C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5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626360" algn="l"/>
                <a:tab pos="3566795" algn="l"/>
                <a:tab pos="5923915" algn="l"/>
                <a:tab pos="7743190" algn="l"/>
                <a:tab pos="8683625" algn="l"/>
                <a:tab pos="10140315" algn="l"/>
                <a:tab pos="13384530" algn="l"/>
                <a:tab pos="14324330" algn="l"/>
              </a:tabLst>
            </a:pP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5" b="1">
                <a:latin typeface="Trebuchet MS"/>
                <a:cs typeface="Trebuchet MS"/>
              </a:rPr>
              <a:t>X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endParaRPr sz="2550">
              <a:latin typeface="Trebuchet MS"/>
              <a:cs typeface="Trebuchet MS"/>
            </a:endParaRPr>
          </a:p>
          <a:p>
            <a:pPr marL="12700" marR="932180">
              <a:lnSpc>
                <a:spcPct val="103800"/>
              </a:lnSpc>
              <a:tabLst>
                <a:tab pos="1624965" algn="l"/>
                <a:tab pos="2212975" algn="l"/>
                <a:tab pos="2590800" algn="l"/>
                <a:tab pos="3152775" algn="l"/>
                <a:tab pos="5006340" algn="l"/>
                <a:tab pos="5527040" algn="l"/>
                <a:tab pos="6467475" algn="l"/>
                <a:tab pos="8745220" algn="l"/>
                <a:tab pos="10105390" algn="l"/>
                <a:tab pos="11679555" algn="l"/>
                <a:tab pos="12619990" algn="l"/>
                <a:tab pos="15367635" algn="l"/>
              </a:tabLst>
            </a:pP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5" b="1">
                <a:latin typeface="Trebuchet MS"/>
                <a:cs typeface="Trebuchet MS"/>
              </a:rPr>
              <a:t>X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T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0" b="1">
                <a:latin typeface="Trebuchet MS"/>
                <a:cs typeface="Trebuchet MS"/>
              </a:rPr>
              <a:t>Y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rebuchet MS"/>
              <a:cs typeface="Trebuchet MS"/>
            </a:endParaRPr>
          </a:p>
          <a:p>
            <a:pPr marL="565150" marR="169545">
              <a:lnSpc>
                <a:spcPct val="103800"/>
              </a:lnSpc>
              <a:tabLst>
                <a:tab pos="1786889" algn="l"/>
                <a:tab pos="4021454" algn="l"/>
                <a:tab pos="4175125" algn="l"/>
                <a:tab pos="6652259" algn="l"/>
                <a:tab pos="6886575" algn="l"/>
                <a:tab pos="7187565" algn="l"/>
                <a:tab pos="7741284" algn="l"/>
                <a:tab pos="8765540" algn="l"/>
                <a:tab pos="9180195" algn="l"/>
                <a:tab pos="9656445" algn="l"/>
                <a:tab pos="10424160" algn="l"/>
                <a:tab pos="11642090" algn="l"/>
                <a:tab pos="12617450" algn="l"/>
                <a:tab pos="12661900" algn="l"/>
                <a:tab pos="14522450" algn="l"/>
                <a:tab pos="15462250" algn="l"/>
                <a:tab pos="16377285" algn="l"/>
              </a:tabLst>
            </a:pP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:</a:t>
            </a:r>
            <a:r>
              <a:rPr dirty="0" sz="2550" b="1">
                <a:latin typeface="Trebuchet MS"/>
                <a:cs typeface="Trebuchet MS"/>
              </a:rPr>
              <a:t>	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5" b="1">
                <a:latin typeface="Trebuchet MS"/>
                <a:cs typeface="Trebuchet MS"/>
              </a:rPr>
              <a:t>A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K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R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Z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40" b="1">
                <a:latin typeface="Trebuchet MS"/>
                <a:cs typeface="Trebuchet MS"/>
              </a:rPr>
              <a:t>G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0" b="1">
                <a:latin typeface="Trebuchet MS"/>
                <a:cs typeface="Trebuchet MS"/>
              </a:rPr>
              <a:t>G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L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685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85" b="1">
                <a:latin typeface="Trebuchet MS"/>
                <a:cs typeface="Trebuchet MS"/>
              </a:rPr>
              <a:t>M</a:t>
            </a:r>
            <a:endParaRPr sz="2550">
              <a:latin typeface="Trebuchet MS"/>
              <a:cs typeface="Trebuchet MS"/>
            </a:endParaRPr>
          </a:p>
          <a:p>
            <a:pPr marL="565150">
              <a:lnSpc>
                <a:spcPct val="100000"/>
              </a:lnSpc>
              <a:spcBef>
                <a:spcPts val="114"/>
              </a:spcBef>
              <a:tabLst>
                <a:tab pos="1403985" algn="l"/>
                <a:tab pos="2575560" algn="l"/>
                <a:tab pos="3430904" algn="l"/>
              </a:tabLst>
            </a:pP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L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R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rebuchet MS"/>
              <a:cs typeface="Trebuchet MS"/>
            </a:endParaRPr>
          </a:p>
          <a:p>
            <a:pPr marL="565150" marR="70485">
              <a:lnSpc>
                <a:spcPct val="103800"/>
              </a:lnSpc>
              <a:tabLst>
                <a:tab pos="2216150" algn="l"/>
                <a:tab pos="2736850" algn="l"/>
                <a:tab pos="3677285" algn="l"/>
                <a:tab pos="3982720" algn="l"/>
                <a:tab pos="6068695" algn="l"/>
                <a:tab pos="6605905" algn="l"/>
                <a:tab pos="7719695" algn="l"/>
                <a:tab pos="8256905" algn="l"/>
                <a:tab pos="9869805" algn="l"/>
                <a:tab pos="10833100" algn="l"/>
                <a:tab pos="11807825" algn="l"/>
                <a:tab pos="13572490" algn="l"/>
                <a:tab pos="13724255" algn="l"/>
                <a:tab pos="15381605" algn="l"/>
                <a:tab pos="16054069" algn="l"/>
              </a:tabLst>
            </a:pP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60" b="1">
                <a:latin typeface="Trebuchet MS"/>
                <a:cs typeface="Trebuchet MS"/>
              </a:rPr>
              <a:t>: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Z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40" b="1">
                <a:latin typeface="Trebuchet MS"/>
                <a:cs typeface="Trebuchet MS"/>
              </a:rPr>
              <a:t>G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755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55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R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95" b="1">
                <a:latin typeface="Trebuchet MS"/>
                <a:cs typeface="Trebuchet MS"/>
              </a:rPr>
              <a:t>L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70" b="1">
                <a:latin typeface="Trebuchet MS"/>
                <a:cs typeface="Trebuchet MS"/>
              </a:rPr>
              <a:t>V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	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25" b="1">
                <a:latin typeface="Trebuchet MS"/>
                <a:cs typeface="Trebuchet MS"/>
              </a:rPr>
              <a:t>P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endParaRPr sz="2550">
              <a:latin typeface="Trebuchet MS"/>
              <a:cs typeface="Trebuchet MS"/>
            </a:endParaRPr>
          </a:p>
          <a:p>
            <a:pPr marL="565150">
              <a:lnSpc>
                <a:spcPct val="100000"/>
              </a:lnSpc>
              <a:spcBef>
                <a:spcPts val="120"/>
              </a:spcBef>
            </a:pP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rebuchet MS"/>
              <a:cs typeface="Trebuchet MS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  <a:tabLst>
                <a:tab pos="2602865" algn="l"/>
                <a:tab pos="4246245" algn="l"/>
                <a:tab pos="6723380" algn="l"/>
                <a:tab pos="7661909" algn="l"/>
                <a:tab pos="8075295" algn="l"/>
                <a:tab pos="9147810" algn="l"/>
                <a:tab pos="10990580" algn="l"/>
                <a:tab pos="11930380" algn="l"/>
                <a:tab pos="14062075" algn="l"/>
              </a:tabLst>
            </a:pP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: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5" b="1">
                <a:latin typeface="Trebuchet MS"/>
                <a:cs typeface="Trebuchet MS"/>
              </a:rPr>
              <a:t>A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95" b="1">
                <a:latin typeface="Trebuchet MS"/>
                <a:cs typeface="Trebuchet MS"/>
              </a:rPr>
              <a:t>A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H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0" b="1">
                <a:latin typeface="Trebuchet MS"/>
                <a:cs typeface="Trebuchet MS"/>
              </a:rPr>
              <a:t>Y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L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  <a:p>
            <a:pPr marL="565150" marR="1681480">
              <a:lnSpc>
                <a:spcPct val="103800"/>
              </a:lnSpc>
              <a:tabLst>
                <a:tab pos="3322954" algn="l"/>
                <a:tab pos="4298315" algn="l"/>
                <a:tab pos="5375275" algn="l"/>
                <a:tab pos="6214110" algn="l"/>
                <a:tab pos="6865620" algn="l"/>
                <a:tab pos="7409180" algn="l"/>
                <a:tab pos="8056880" algn="l"/>
                <a:tab pos="9385935" algn="l"/>
                <a:tab pos="9598660" algn="l"/>
                <a:tab pos="10325735" algn="l"/>
                <a:tab pos="10564495" algn="l"/>
                <a:tab pos="12388215" algn="l"/>
                <a:tab pos="13039725" algn="l"/>
                <a:tab pos="14811375" algn="l"/>
                <a:tab pos="15633700" algn="l"/>
              </a:tabLst>
            </a:pP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40" b="1">
                <a:latin typeface="Trebuchet MS"/>
                <a:cs typeface="Trebuchet MS"/>
              </a:rPr>
              <a:t>G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66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E	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E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65" b="1">
                <a:latin typeface="Trebuchet MS"/>
                <a:cs typeface="Trebuchet MS"/>
              </a:rPr>
              <a:t>W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75" b="1">
                <a:latin typeface="Trebuchet MS"/>
                <a:cs typeface="Trebuchet MS"/>
              </a:rPr>
              <a:t>L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b="1">
                <a:latin typeface="Trebuchet MS"/>
                <a:cs typeface="Trebuchet MS"/>
              </a:rPr>
              <a:t>Z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5" b="1">
                <a:latin typeface="Trebuchet MS"/>
                <a:cs typeface="Trebuchet MS"/>
              </a:rPr>
              <a:t>D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60" b="1">
                <a:latin typeface="Trebuchet MS"/>
                <a:cs typeface="Trebuchet MS"/>
              </a:rPr>
              <a:t>,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 </a:t>
            </a:r>
            <a:r>
              <a:rPr dirty="0" sz="2550" b="1">
                <a:latin typeface="Trebuchet MS"/>
                <a:cs typeface="Trebuchet MS"/>
              </a:rPr>
              <a:t>K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434" b="1">
                <a:latin typeface="Trebuchet MS"/>
                <a:cs typeface="Trebuchet MS"/>
              </a:rPr>
              <a:t>M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0" b="1">
                <a:latin typeface="Trebuchet MS"/>
                <a:cs typeface="Trebuchet MS"/>
              </a:rPr>
              <a:t>G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R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T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90" b="1">
                <a:latin typeface="Trebuchet MS"/>
                <a:cs typeface="Trebuchet MS"/>
              </a:rPr>
              <a:t>Y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30" b="1">
                <a:latin typeface="Trebuchet MS"/>
                <a:cs typeface="Trebuchet MS"/>
              </a:rPr>
              <a:t>B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215" b="1">
                <a:latin typeface="Trebuchet MS"/>
                <a:cs typeface="Trebuchet MS"/>
              </a:rPr>
              <a:t>F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5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160" b="1">
                <a:latin typeface="Trebuchet MS"/>
                <a:cs typeface="Trebuchet MS"/>
              </a:rPr>
              <a:t>O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245" b="1">
                <a:latin typeface="Trebuchet MS"/>
                <a:cs typeface="Trebuchet MS"/>
              </a:rPr>
              <a:t>S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40" b="1">
                <a:latin typeface="Trebuchet MS"/>
                <a:cs typeface="Trebuchet MS"/>
              </a:rPr>
              <a:t>N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295" b="1">
                <a:latin typeface="Trebuchet MS"/>
                <a:cs typeface="Trebuchet MS"/>
              </a:rPr>
              <a:t>S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D</a:t>
            </a:r>
            <a:r>
              <a:rPr dirty="0" sz="2550" b="1">
                <a:latin typeface="Trebuchet MS"/>
                <a:cs typeface="Trebuchet MS"/>
              </a:rPr>
              <a:t>	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N</a:t>
            </a:r>
            <a:endParaRPr sz="2550">
              <a:latin typeface="Trebuchet MS"/>
              <a:cs typeface="Trebuchet MS"/>
            </a:endParaRPr>
          </a:p>
          <a:p>
            <a:pPr marL="565150">
              <a:lnSpc>
                <a:spcPct val="100000"/>
              </a:lnSpc>
              <a:spcBef>
                <a:spcPts val="114"/>
              </a:spcBef>
            </a:pPr>
            <a:r>
              <a:rPr dirty="0" sz="2550" spc="145" b="1">
                <a:latin typeface="Trebuchet MS"/>
                <a:cs typeface="Trebuchet MS"/>
              </a:rPr>
              <a:t>A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H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30" b="1">
                <a:latin typeface="Trebuchet MS"/>
                <a:cs typeface="Trebuchet MS"/>
              </a:rPr>
              <a:t>I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325" b="1">
                <a:latin typeface="Trebuchet MS"/>
                <a:cs typeface="Trebuchet MS"/>
              </a:rPr>
              <a:t>C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80" b="1">
                <a:latin typeface="Trebuchet MS"/>
                <a:cs typeface="Trebuchet MS"/>
              </a:rPr>
              <a:t>T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75" b="1">
                <a:latin typeface="Trebuchet MS"/>
                <a:cs typeface="Trebuchet MS"/>
              </a:rPr>
              <a:t>U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65" b="1">
                <a:latin typeface="Trebuchet MS"/>
                <a:cs typeface="Trebuchet MS"/>
              </a:rPr>
              <a:t>R</a:t>
            </a:r>
            <a:r>
              <a:rPr dirty="0" sz="2550" spc="-340" b="1">
                <a:latin typeface="Trebuchet MS"/>
                <a:cs typeface="Trebuchet MS"/>
              </a:rPr>
              <a:t> </a:t>
            </a:r>
            <a:r>
              <a:rPr dirty="0" sz="2550" spc="-155" b="1">
                <a:latin typeface="Trebuchet MS"/>
                <a:cs typeface="Trebuchet MS"/>
              </a:rPr>
              <a:t>E</a:t>
            </a:r>
            <a:r>
              <a:rPr dirty="0" sz="2550" spc="-335" b="1">
                <a:latin typeface="Trebuchet MS"/>
                <a:cs typeface="Trebuchet MS"/>
              </a:rPr>
              <a:t> </a:t>
            </a:r>
            <a:r>
              <a:rPr dirty="0" sz="2550" spc="-50" b="1">
                <a:latin typeface="Trebuchet MS"/>
                <a:cs typeface="Trebuchet MS"/>
              </a:rPr>
              <a:t>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9148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56656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8636" y="628622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725229" y="1731781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5471" y="2147758"/>
                </a:lnTo>
                <a:lnTo>
                  <a:pt x="757457" y="2249884"/>
                </a:lnTo>
                <a:lnTo>
                  <a:pt x="757600" y="2300793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11611" y="7895021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9432886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6" y="854114"/>
                </a:moveTo>
                <a:lnTo>
                  <a:pt x="0" y="854114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6" y="8541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849" y="6896734"/>
            <a:ext cx="104775" cy="10477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91690" y="984916"/>
            <a:ext cx="17378045" cy="790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6764" algn="l"/>
                <a:tab pos="3946525" algn="l"/>
                <a:tab pos="6611620" algn="l"/>
                <a:tab pos="7637780" algn="l"/>
                <a:tab pos="8089900" algn="l"/>
                <a:tab pos="10137775" algn="l"/>
                <a:tab pos="12181840" algn="l"/>
                <a:tab pos="14586585" algn="l"/>
              </a:tabLst>
            </a:pP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: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Y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90" b="1">
                <a:latin typeface="Trebuchet MS"/>
                <a:cs typeface="Trebuchet MS"/>
              </a:rPr>
              <a:t>A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50" b="1">
                <a:latin typeface="Trebuchet MS"/>
                <a:cs typeface="Trebuchet MS"/>
              </a:rPr>
              <a:t>G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Y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  <a:p>
            <a:pPr marL="12700" marR="892810">
              <a:lnSpc>
                <a:spcPct val="102699"/>
              </a:lnSpc>
              <a:tabLst>
                <a:tab pos="1369695" algn="l"/>
                <a:tab pos="2881630" algn="l"/>
                <a:tab pos="3298825" algn="l"/>
                <a:tab pos="4234180" algn="l"/>
                <a:tab pos="4925695" algn="l"/>
                <a:tab pos="6647815" algn="l"/>
                <a:tab pos="7714615" algn="l"/>
                <a:tab pos="9810115" algn="l"/>
                <a:tab pos="13133069" algn="l"/>
                <a:tab pos="14161769" algn="l"/>
              </a:tabLst>
            </a:pP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Z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50" b="1">
                <a:latin typeface="Trebuchet MS"/>
                <a:cs typeface="Trebuchet MS"/>
              </a:rPr>
              <a:t>G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8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8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05" b="1">
                <a:latin typeface="Trebuchet MS"/>
                <a:cs typeface="Trebuchet MS"/>
              </a:rPr>
              <a:t>M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Trebuchet MS"/>
              <a:cs typeface="Trebuchet MS"/>
            </a:endParaRPr>
          </a:p>
          <a:p>
            <a:pPr marL="12700" marR="200025">
              <a:lnSpc>
                <a:spcPct val="102699"/>
              </a:lnSpc>
              <a:tabLst>
                <a:tab pos="1170305" algn="l"/>
                <a:tab pos="2881630" algn="l"/>
                <a:tab pos="3781425" algn="l"/>
                <a:tab pos="4039235" algn="l"/>
                <a:tab pos="5577840" algn="l"/>
                <a:tab pos="6483350" algn="l"/>
                <a:tab pos="7425055" algn="l"/>
                <a:tab pos="7550150" algn="l"/>
                <a:tab pos="8010525" algn="l"/>
                <a:tab pos="8462645" algn="l"/>
                <a:tab pos="9645650" algn="l"/>
                <a:tab pos="10096500" algn="l"/>
                <a:tab pos="11210925" algn="l"/>
                <a:tab pos="12663805" algn="l"/>
                <a:tab pos="12971780" algn="l"/>
                <a:tab pos="13945869" algn="l"/>
                <a:tab pos="14021435" algn="l"/>
                <a:tab pos="15950565" algn="l"/>
                <a:tab pos="16347440" algn="l"/>
              </a:tabLst>
            </a:pP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405" b="1">
                <a:latin typeface="Trebuchet MS"/>
                <a:cs typeface="Trebuchet MS"/>
              </a:rPr>
              <a:t>M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: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U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90" b="1">
                <a:latin typeface="Trebuchet MS"/>
                <a:cs typeface="Trebuchet MS"/>
              </a:rPr>
              <a:t>A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90" b="1">
                <a:latin typeface="Trebuchet MS"/>
                <a:cs typeface="Trebuchet MS"/>
              </a:rPr>
              <a:t>A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300" b="1">
                <a:latin typeface="Trebuchet MS"/>
                <a:cs typeface="Trebuchet MS"/>
              </a:rPr>
              <a:t>J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R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R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Z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50" b="1">
                <a:latin typeface="Trebuchet MS"/>
                <a:cs typeface="Trebuchet MS"/>
              </a:rPr>
              <a:t>G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405" b="1">
                <a:latin typeface="Trebuchet MS"/>
                <a:cs typeface="Trebuchet MS"/>
              </a:rPr>
              <a:t>M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05" b="1">
                <a:latin typeface="Trebuchet MS"/>
                <a:cs typeface="Trebuchet MS"/>
              </a:rPr>
              <a:t>M</a:t>
            </a:r>
            <a:r>
              <a:rPr dirty="0" sz="2800" b="1">
                <a:latin typeface="Trebuchet MS"/>
                <a:cs typeface="Trebuchet MS"/>
              </a:rPr>
              <a:t>	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019935" algn="l"/>
                <a:tab pos="3048000" algn="l"/>
                <a:tab pos="6130925" algn="l"/>
                <a:tab pos="9157970" algn="l"/>
                <a:tab pos="11823065" algn="l"/>
                <a:tab pos="12409170" algn="l"/>
                <a:tab pos="14135100" algn="l"/>
                <a:tab pos="14869794" algn="l"/>
              </a:tabLst>
            </a:pP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Y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X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: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Y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25" b="1">
                <a:latin typeface="Trebuchet MS"/>
                <a:cs typeface="Trebuchet MS"/>
              </a:rPr>
              <a:t>K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12700" marR="1379855">
              <a:lnSpc>
                <a:spcPct val="102699"/>
              </a:lnSpc>
              <a:tabLst>
                <a:tab pos="2103120" algn="l"/>
                <a:tab pos="2871470" algn="l"/>
                <a:tab pos="3863340" algn="l"/>
                <a:tab pos="3938270" algn="l"/>
                <a:tab pos="4582160" algn="l"/>
                <a:tab pos="6033770" algn="l"/>
                <a:tab pos="6180455" algn="l"/>
                <a:tab pos="7208520" algn="l"/>
                <a:tab pos="8510905" algn="l"/>
                <a:tab pos="10078085" algn="l"/>
                <a:tab pos="11780520" algn="l"/>
                <a:tab pos="12085320" algn="l"/>
                <a:tab pos="12808585" algn="l"/>
                <a:tab pos="13114019" algn="l"/>
              </a:tabLst>
            </a:pPr>
            <a:r>
              <a:rPr dirty="0" sz="2800" spc="-225" b="1">
                <a:latin typeface="Trebuchet MS"/>
                <a:cs typeface="Trebuchet MS"/>
              </a:rPr>
              <a:t>'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Y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F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50" b="1">
                <a:latin typeface="Trebuchet MS"/>
                <a:cs typeface="Trebuchet MS"/>
              </a:rPr>
              <a:t>,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'</a:t>
            </a:r>
            <a:r>
              <a:rPr dirty="0" sz="2800" b="1">
                <a:latin typeface="Trebuchet MS"/>
                <a:cs typeface="Trebuchet MS"/>
              </a:rPr>
              <a:t>	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Z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50" b="1">
                <a:latin typeface="Trebuchet MS"/>
                <a:cs typeface="Trebuchet MS"/>
              </a:rPr>
              <a:t>G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Y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X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947419" algn="l"/>
                <a:tab pos="4029075" algn="l"/>
                <a:tab pos="5095875" algn="l"/>
                <a:tab pos="8312150" algn="l"/>
                <a:tab pos="9544050" algn="l"/>
                <a:tab pos="11117580" algn="l"/>
                <a:tab pos="14020165" algn="l"/>
              </a:tabLst>
            </a:pP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70" b="1">
                <a:latin typeface="Trebuchet MS"/>
                <a:cs typeface="Trebuchet MS"/>
              </a:rPr>
              <a:t>W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H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L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23870" algn="l"/>
                <a:tab pos="4051935" algn="l"/>
                <a:tab pos="6153785" algn="l"/>
                <a:tab pos="8016240" algn="l"/>
                <a:tab pos="8750935" algn="l"/>
                <a:tab pos="10106660" algn="l"/>
                <a:tab pos="11566525" algn="l"/>
                <a:tab pos="13330555" algn="l"/>
                <a:tab pos="16427450" algn="l"/>
              </a:tabLst>
            </a:pP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Z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05" b="1">
                <a:latin typeface="Trebuchet MS"/>
                <a:cs typeface="Trebuchet MS"/>
              </a:rPr>
              <a:t>M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O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5" b="1">
                <a:latin typeface="Trebuchet MS"/>
                <a:cs typeface="Trebuchet MS"/>
              </a:rPr>
              <a:t>K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6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.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2699"/>
              </a:lnSpc>
              <a:tabLst>
                <a:tab pos="1403985" algn="l"/>
                <a:tab pos="2339340" algn="l"/>
                <a:tab pos="2881630" algn="l"/>
                <a:tab pos="4218305" algn="l"/>
                <a:tab pos="5048250" algn="l"/>
                <a:tab pos="5982335" algn="l"/>
                <a:tab pos="6576695" algn="l"/>
                <a:tab pos="8129905" algn="l"/>
                <a:tab pos="8924925" algn="l"/>
                <a:tab pos="9196705" algn="l"/>
                <a:tab pos="10419080" algn="l"/>
                <a:tab pos="11137900" algn="l"/>
                <a:tab pos="11292840" algn="l"/>
                <a:tab pos="12073255" algn="l"/>
                <a:tab pos="13547725" algn="l"/>
                <a:tab pos="14576425" algn="l"/>
                <a:tab pos="16181705" algn="l"/>
                <a:tab pos="16636365" algn="l"/>
              </a:tabLst>
            </a:pP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Z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50" b="1">
                <a:latin typeface="Trebuchet MS"/>
                <a:cs typeface="Trebuchet MS"/>
              </a:rPr>
              <a:t>G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H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45" b="1">
                <a:latin typeface="Trebuchet MS"/>
                <a:cs typeface="Trebuchet MS"/>
              </a:rPr>
              <a:t>D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235" b="1">
                <a:latin typeface="Trebuchet MS"/>
                <a:cs typeface="Trebuchet MS"/>
              </a:rPr>
              <a:t>F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55" b="1">
                <a:latin typeface="Trebuchet MS"/>
                <a:cs typeface="Trebuchet MS"/>
              </a:rPr>
              <a:t>P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F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780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b="1">
                <a:latin typeface="Trebuchet MS"/>
                <a:cs typeface="Trebuchet MS"/>
              </a:rPr>
              <a:t>T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170" b="1">
                <a:latin typeface="Trebuchet MS"/>
                <a:cs typeface="Trebuchet MS"/>
              </a:rPr>
              <a:t>E </a:t>
            </a:r>
            <a:r>
              <a:rPr dirty="0" sz="2800" spc="135" b="1">
                <a:latin typeface="Trebuchet MS"/>
                <a:cs typeface="Trebuchet MS"/>
              </a:rPr>
              <a:t>Y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400" b="1">
                <a:latin typeface="Trebuchet MS"/>
                <a:cs typeface="Trebuchet MS"/>
              </a:rPr>
              <a:t>,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L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90" b="1">
                <a:latin typeface="Trebuchet MS"/>
                <a:cs typeface="Trebuchet MS"/>
              </a:rPr>
              <a:t>A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00" b="1">
                <a:latin typeface="Trebuchet MS"/>
                <a:cs typeface="Trebuchet MS"/>
              </a:rPr>
              <a:t>G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0" b="1">
                <a:latin typeface="Trebuchet MS"/>
                <a:cs typeface="Trebuchet MS"/>
              </a:rPr>
              <a:t>V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N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85" b="1">
                <a:latin typeface="Trebuchet MS"/>
                <a:cs typeface="Trebuchet MS"/>
              </a:rPr>
              <a:t>U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80" b="1">
                <a:latin typeface="Trebuchet MS"/>
                <a:cs typeface="Trebuchet MS"/>
              </a:rPr>
              <a:t>R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30" b="1">
                <a:latin typeface="Trebuchet MS"/>
                <a:cs typeface="Trebuchet MS"/>
              </a:rPr>
              <a:t>I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D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40" b="1">
                <a:latin typeface="Trebuchet MS"/>
                <a:cs typeface="Trebuchet MS"/>
              </a:rPr>
              <a:t>B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T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05" b="1">
                <a:latin typeface="Trebuchet MS"/>
                <a:cs typeface="Trebuchet MS"/>
              </a:rPr>
              <a:t>H</a:t>
            </a:r>
            <a:r>
              <a:rPr dirty="0" sz="2800" spc="-370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93570" algn="l"/>
              </a:tabLst>
            </a:pPr>
            <a:r>
              <a:rPr dirty="0" sz="2800" spc="325" b="1">
                <a:latin typeface="Trebuchet MS"/>
                <a:cs typeface="Trebuchet MS"/>
              </a:rPr>
              <a:t>S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A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95" b="1">
                <a:latin typeface="Trebuchet MS"/>
                <a:cs typeface="Trebuchet MS"/>
              </a:rPr>
              <a:t>T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225" b="1">
                <a:latin typeface="Trebuchet MS"/>
                <a:cs typeface="Trebuchet MS"/>
              </a:rPr>
              <a:t>'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275" b="1">
                <a:latin typeface="Trebuchet MS"/>
                <a:cs typeface="Trebuchet MS"/>
              </a:rPr>
              <a:t>S</a:t>
            </a:r>
            <a:r>
              <a:rPr dirty="0" sz="2800" b="1">
                <a:latin typeface="Trebuchet MS"/>
                <a:cs typeface="Trebuchet MS"/>
              </a:rPr>
              <a:t>	</a:t>
            </a:r>
            <a:r>
              <a:rPr dirty="0" sz="2800" spc="-165" b="1">
                <a:latin typeface="Trebuchet MS"/>
                <a:cs typeface="Trebuchet MS"/>
              </a:rPr>
              <a:t>E</a:t>
            </a:r>
            <a:r>
              <a:rPr dirty="0" sz="2800" spc="-380" b="1">
                <a:latin typeface="Trebuchet MS"/>
                <a:cs typeface="Trebuchet MS"/>
              </a:rPr>
              <a:t> </a:t>
            </a:r>
            <a:r>
              <a:rPr dirty="0" sz="2800" spc="355" b="1">
                <a:latin typeface="Trebuchet MS"/>
                <a:cs typeface="Trebuchet MS"/>
              </a:rPr>
              <a:t>C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65" b="1">
                <a:latin typeface="Trebuchet MS"/>
                <a:cs typeface="Trebuchet MS"/>
              </a:rPr>
              <a:t>N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75" b="1">
                <a:latin typeface="Trebuchet MS"/>
                <a:cs typeface="Trebuchet MS"/>
              </a:rPr>
              <a:t>O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455" b="1">
                <a:latin typeface="Trebuchet MS"/>
                <a:cs typeface="Trebuchet MS"/>
              </a:rPr>
              <a:t>M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Y</a:t>
            </a:r>
            <a:r>
              <a:rPr dirty="0" sz="2800" spc="-375" b="1">
                <a:latin typeface="Trebuchet MS"/>
                <a:cs typeface="Trebuchet MS"/>
              </a:rPr>
              <a:t> </a:t>
            </a:r>
            <a:r>
              <a:rPr dirty="0" sz="2800" spc="-50" b="1"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587264" cy="40766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990102" y="1834983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939594" y="1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902" y="14592"/>
                </a:moveTo>
                <a:lnTo>
                  <a:pt x="54639" y="10696"/>
                </a:lnTo>
                <a:lnTo>
                  <a:pt x="6310" y="1800"/>
                </a:lnTo>
                <a:lnTo>
                  <a:pt x="0" y="0"/>
                </a:lnTo>
                <a:lnTo>
                  <a:pt x="216270" y="0"/>
                </a:lnTo>
                <a:lnTo>
                  <a:pt x="195982" y="6112"/>
                </a:lnTo>
                <a:lnTo>
                  <a:pt x="150287" y="13170"/>
                </a:lnTo>
                <a:lnTo>
                  <a:pt x="102902" y="1459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550626" y="728115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64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17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54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48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32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99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91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183026" y="1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7"/>
                </a:moveTo>
                <a:lnTo>
                  <a:pt x="281666" y="573839"/>
                </a:lnTo>
                <a:lnTo>
                  <a:pt x="236870" y="562192"/>
                </a:lnTo>
                <a:lnTo>
                  <a:pt x="194922" y="542492"/>
                </a:lnTo>
                <a:lnTo>
                  <a:pt x="129712" y="490823"/>
                </a:lnTo>
                <a:lnTo>
                  <a:pt x="98437" y="451738"/>
                </a:lnTo>
                <a:lnTo>
                  <a:pt x="72976" y="409391"/>
                </a:lnTo>
                <a:lnTo>
                  <a:pt x="50825" y="365214"/>
                </a:lnTo>
                <a:lnTo>
                  <a:pt x="29481" y="320640"/>
                </a:lnTo>
                <a:lnTo>
                  <a:pt x="6440" y="277098"/>
                </a:lnTo>
                <a:lnTo>
                  <a:pt x="3043" y="266303"/>
                </a:lnTo>
                <a:lnTo>
                  <a:pt x="897" y="255337"/>
                </a:lnTo>
                <a:lnTo>
                  <a:pt x="0" y="244198"/>
                </a:lnTo>
                <a:lnTo>
                  <a:pt x="352" y="232887"/>
                </a:lnTo>
                <a:lnTo>
                  <a:pt x="13883" y="190360"/>
                </a:lnTo>
                <a:lnTo>
                  <a:pt x="40433" y="144929"/>
                </a:lnTo>
                <a:lnTo>
                  <a:pt x="68468" y="100548"/>
                </a:lnTo>
                <a:lnTo>
                  <a:pt x="97989" y="57216"/>
                </a:lnTo>
                <a:lnTo>
                  <a:pt x="128996" y="14935"/>
                </a:lnTo>
                <a:lnTo>
                  <a:pt x="140766" y="0"/>
                </a:lnTo>
                <a:lnTo>
                  <a:pt x="637995" y="0"/>
                </a:lnTo>
                <a:lnTo>
                  <a:pt x="655351" y="34626"/>
                </a:lnTo>
                <a:lnTo>
                  <a:pt x="666696" y="75913"/>
                </a:lnTo>
                <a:lnTo>
                  <a:pt x="669511" y="104257"/>
                </a:lnTo>
                <a:lnTo>
                  <a:pt x="669470" y="118574"/>
                </a:lnTo>
                <a:lnTo>
                  <a:pt x="663593" y="160918"/>
                </a:lnTo>
                <a:lnTo>
                  <a:pt x="643221" y="222064"/>
                </a:lnTo>
                <a:lnTo>
                  <a:pt x="625185" y="268742"/>
                </a:lnTo>
                <a:lnTo>
                  <a:pt x="605612" y="314736"/>
                </a:lnTo>
                <a:lnTo>
                  <a:pt x="584503" y="360046"/>
                </a:lnTo>
                <a:lnTo>
                  <a:pt x="561858" y="404671"/>
                </a:lnTo>
                <a:lnTo>
                  <a:pt x="537676" y="448612"/>
                </a:lnTo>
                <a:lnTo>
                  <a:pt x="510940" y="481454"/>
                </a:lnTo>
                <a:lnTo>
                  <a:pt x="476922" y="509888"/>
                </a:lnTo>
                <a:lnTo>
                  <a:pt x="439779" y="536421"/>
                </a:lnTo>
                <a:lnTo>
                  <a:pt x="403669" y="563563"/>
                </a:lnTo>
                <a:lnTo>
                  <a:pt x="388872" y="568135"/>
                </a:lnTo>
                <a:lnTo>
                  <a:pt x="373879" y="571773"/>
                </a:lnTo>
                <a:lnTo>
                  <a:pt x="358689" y="574478"/>
                </a:lnTo>
                <a:lnTo>
                  <a:pt x="343303" y="576249"/>
                </a:lnTo>
                <a:lnTo>
                  <a:pt x="327838" y="57707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161291" y="1534319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120726" y="258679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673128" y="959390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149896" y="1754364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638783" y="1044671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730503" y="764169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5309964" y="1709342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60643" y="3712564"/>
            <a:ext cx="17425670" cy="31807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  <a:tabLst>
                <a:tab pos="1002665" algn="l"/>
                <a:tab pos="1778000" algn="l"/>
                <a:tab pos="2523490" algn="l"/>
                <a:tab pos="3079750" algn="l"/>
                <a:tab pos="3750945" algn="l"/>
                <a:tab pos="4723765" algn="l"/>
                <a:tab pos="4818380" algn="l"/>
                <a:tab pos="7489190" algn="l"/>
                <a:tab pos="7858759" algn="l"/>
                <a:tab pos="8459470" algn="l"/>
                <a:tab pos="9033510" algn="l"/>
                <a:tab pos="9702165" algn="l"/>
                <a:tab pos="10704195" algn="l"/>
                <a:tab pos="10956290" algn="l"/>
                <a:tab pos="11466195" algn="l"/>
                <a:tab pos="13431519" algn="l"/>
                <a:tab pos="13526769" algn="l"/>
                <a:tab pos="14039215" algn="l"/>
                <a:tab pos="14593569" algn="l"/>
                <a:tab pos="14771369" algn="l"/>
                <a:tab pos="16040100" algn="l"/>
                <a:tab pos="16656685" algn="l"/>
              </a:tabLst>
            </a:pP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60" b="1">
                <a:latin typeface="Trebuchet MS"/>
                <a:cs typeface="Trebuchet MS"/>
              </a:rPr>
              <a:t>.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F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b="1">
                <a:latin typeface="Trebuchet MS"/>
                <a:cs typeface="Trebuchet MS"/>
              </a:rPr>
              <a:t>K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60" b="1">
                <a:latin typeface="Trebuchet MS"/>
                <a:cs typeface="Trebuchet MS"/>
              </a:rPr>
              <a:t>G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60" b="1">
                <a:latin typeface="Trebuchet MS"/>
                <a:cs typeface="Trebuchet MS"/>
              </a:rPr>
              <a:t>Y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20" b="1">
                <a:latin typeface="Trebuchet MS"/>
                <a:cs typeface="Trebuchet MS"/>
              </a:rPr>
              <a:t>C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	</a:t>
            </a:r>
            <a:r>
              <a:rPr dirty="0" sz="2900" spc="-160" b="1">
                <a:latin typeface="Trebuchet MS"/>
                <a:cs typeface="Trebuchet MS"/>
              </a:rPr>
              <a:t>P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K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N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85" b="1">
                <a:latin typeface="Trebuchet MS"/>
                <a:cs typeface="Trebuchet MS"/>
              </a:rPr>
              <a:t> </a:t>
            </a:r>
            <a:r>
              <a:rPr dirty="0" sz="2900" spc="-160" b="1">
                <a:latin typeface="Trebuchet MS"/>
                <a:cs typeface="Trebuchet MS"/>
              </a:rPr>
              <a:t>E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H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F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310" b="1">
                <a:latin typeface="Trebuchet MS"/>
                <a:cs typeface="Trebuchet MS"/>
              </a:rPr>
              <a:t>J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	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40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55" b="1">
                <a:latin typeface="Trebuchet MS"/>
                <a:cs typeface="Trebuchet MS"/>
              </a:rPr>
              <a:t>,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T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Y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O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R</a:t>
            </a:r>
            <a:r>
              <a:rPr dirty="0" sz="2900" b="1">
                <a:latin typeface="Trebuchet MS"/>
                <a:cs typeface="Trebuchet MS"/>
              </a:rPr>
              <a:t>	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75" b="1">
                <a:latin typeface="Trebuchet MS"/>
                <a:cs typeface="Trebuchet MS"/>
              </a:rPr>
              <a:t>W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2519680" algn="l"/>
                <a:tab pos="3265804" algn="l"/>
                <a:tab pos="5576570" algn="l"/>
                <a:tab pos="6644005" algn="l"/>
                <a:tab pos="8689975" algn="l"/>
                <a:tab pos="9451975" algn="l"/>
                <a:tab pos="11527155" algn="l"/>
                <a:tab pos="14002385" algn="l"/>
              </a:tabLst>
            </a:pPr>
            <a:r>
              <a:rPr dirty="0" sz="2900" spc="195" b="1">
                <a:latin typeface="Trebuchet MS"/>
                <a:cs typeface="Trebuchet MS"/>
              </a:rPr>
              <a:t>V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N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F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60" b="1">
                <a:latin typeface="Trebuchet MS"/>
                <a:cs typeface="Trebuchet MS"/>
              </a:rPr>
              <a:t>G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O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45" b="1">
                <a:latin typeface="Trebuchet MS"/>
                <a:cs typeface="Trebuchet MS"/>
              </a:rPr>
              <a:t>F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10" b="1">
                <a:latin typeface="Trebuchet MS"/>
                <a:cs typeface="Trebuchet MS"/>
              </a:rPr>
              <a:t>G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N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05" b="1">
                <a:latin typeface="Trebuchet MS"/>
                <a:cs typeface="Trebuchet MS"/>
              </a:rPr>
              <a:t>,</a:t>
            </a:r>
            <a:endParaRPr sz="2900">
              <a:latin typeface="Trebuchet MS"/>
              <a:cs typeface="Trebuchet MS"/>
            </a:endParaRPr>
          </a:p>
          <a:p>
            <a:pPr marL="12700" marR="217170">
              <a:lnSpc>
                <a:spcPct val="102299"/>
              </a:lnSpc>
              <a:tabLst>
                <a:tab pos="2192020" algn="l"/>
                <a:tab pos="2793365" algn="l"/>
                <a:tab pos="3258820" algn="l"/>
                <a:tab pos="3860165" algn="l"/>
                <a:tab pos="4965700" algn="l"/>
                <a:tab pos="5629275" algn="l"/>
                <a:tab pos="6257290" algn="l"/>
                <a:tab pos="6613525" algn="l"/>
                <a:tab pos="7881620" algn="l"/>
                <a:tab pos="9940925" algn="l"/>
                <a:tab pos="11115675" algn="l"/>
                <a:tab pos="11784330" algn="l"/>
                <a:tab pos="12786360" algn="l"/>
                <a:tab pos="13548360" algn="l"/>
                <a:tab pos="15468600" algn="l"/>
              </a:tabLst>
            </a:pPr>
            <a:r>
              <a:rPr dirty="0" sz="2900" spc="-310" b="1">
                <a:latin typeface="Trebuchet MS"/>
                <a:cs typeface="Trebuchet MS"/>
              </a:rPr>
              <a:t>J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Y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45" b="1">
                <a:latin typeface="Trebuchet MS"/>
                <a:cs typeface="Trebuchet MS"/>
              </a:rPr>
              <a:t>F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Y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60" b="1">
                <a:latin typeface="Trebuchet MS"/>
                <a:cs typeface="Trebuchet MS"/>
              </a:rPr>
              <a:t>P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K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10" b="1">
                <a:latin typeface="Trebuchet MS"/>
                <a:cs typeface="Trebuchet MS"/>
              </a:rPr>
              <a:t>Y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85" b="1">
                <a:latin typeface="Trebuchet MS"/>
                <a:cs typeface="Trebuchet MS"/>
              </a:rPr>
              <a:t>U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E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30" b="1">
                <a:latin typeface="Trebuchet MS"/>
                <a:cs typeface="Trebuchet MS"/>
              </a:rPr>
              <a:t>O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b="1">
                <a:latin typeface="Trebuchet MS"/>
                <a:cs typeface="Trebuchet MS"/>
              </a:rPr>
              <a:t>K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10" b="1">
                <a:latin typeface="Trebuchet MS"/>
                <a:cs typeface="Trebuchet MS"/>
              </a:rPr>
              <a:t>G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95" b="1">
                <a:latin typeface="Trebuchet MS"/>
                <a:cs typeface="Trebuchet MS"/>
              </a:rPr>
              <a:t>V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10" b="1">
                <a:latin typeface="Trebuchet MS"/>
                <a:cs typeface="Trebuchet MS"/>
              </a:rPr>
              <a:t>G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05" b="1">
                <a:latin typeface="Trebuchet MS"/>
                <a:cs typeface="Trebuchet MS"/>
              </a:rPr>
              <a:t>,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4" b="1">
                <a:latin typeface="Trebuchet MS"/>
                <a:cs typeface="Trebuchet MS"/>
              </a:rPr>
              <a:t>T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475" b="1">
                <a:latin typeface="Trebuchet MS"/>
                <a:cs typeface="Trebuchet MS"/>
              </a:rPr>
              <a:t>M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90" b="1">
                <a:latin typeface="Trebuchet MS"/>
                <a:cs typeface="Trebuchet MS"/>
              </a:rPr>
              <a:t>S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25" b="1">
                <a:latin typeface="Trebuchet MS"/>
                <a:cs typeface="Trebuchet MS"/>
              </a:rPr>
              <a:t>W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60" b="1">
                <a:latin typeface="Trebuchet MS"/>
                <a:cs typeface="Trebuchet MS"/>
              </a:rPr>
              <a:t>Y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R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95" b="1">
                <a:latin typeface="Trebuchet MS"/>
                <a:cs typeface="Trebuchet MS"/>
              </a:rPr>
              <a:t>V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310" b="1"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65480" algn="l"/>
                <a:tab pos="3431540" algn="l"/>
                <a:tab pos="5950585" algn="l"/>
                <a:tab pos="6676390" algn="l"/>
                <a:tab pos="8864600" algn="l"/>
                <a:tab pos="11031855" algn="l"/>
                <a:tab pos="12098655" algn="l"/>
              </a:tabLst>
            </a:pP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310" b="1">
                <a:latin typeface="Trebuchet MS"/>
                <a:cs typeface="Trebuchet MS"/>
              </a:rPr>
              <a:t>.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05" b="1">
                <a:latin typeface="Trebuchet MS"/>
                <a:cs typeface="Trebuchet MS"/>
              </a:rPr>
              <a:t>H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60" b="1">
                <a:latin typeface="Trebuchet MS"/>
                <a:cs typeface="Trebuchet MS"/>
              </a:rPr>
              <a:t>Y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D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245" b="1">
                <a:latin typeface="Trebuchet MS"/>
                <a:cs typeface="Trebuchet MS"/>
              </a:rPr>
              <a:t>F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80" b="1">
                <a:latin typeface="Trebuchet MS"/>
                <a:cs typeface="Trebuchet MS"/>
              </a:rPr>
              <a:t>O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75" b="1">
                <a:latin typeface="Trebuchet MS"/>
                <a:cs typeface="Trebuchet MS"/>
              </a:rPr>
              <a:t>W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65" b="1">
                <a:latin typeface="Trebuchet MS"/>
                <a:cs typeface="Trebuchet MS"/>
              </a:rPr>
              <a:t>E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45" b="1">
                <a:latin typeface="Trebuchet MS"/>
                <a:cs typeface="Trebuchet MS"/>
              </a:rPr>
              <a:t>B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00" b="1">
                <a:latin typeface="Trebuchet MS"/>
                <a:cs typeface="Trebuchet MS"/>
              </a:rPr>
              <a:t>Y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10" b="1">
                <a:latin typeface="Trebuchet MS"/>
                <a:cs typeface="Trebuchet MS"/>
              </a:rPr>
              <a:t>J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A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340" b="1">
                <a:latin typeface="Trebuchet MS"/>
                <a:cs typeface="Trebuchet MS"/>
              </a:rPr>
              <a:t>S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70" b="1">
                <a:latin typeface="Trebuchet MS"/>
                <a:cs typeface="Trebuchet MS"/>
              </a:rPr>
              <a:t>C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0" b="1">
                <a:latin typeface="Trebuchet MS"/>
                <a:cs typeface="Trebuchet MS"/>
              </a:rPr>
              <a:t>I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95" b="1">
                <a:latin typeface="Trebuchet MS"/>
                <a:cs typeface="Trebuchet MS"/>
              </a:rPr>
              <a:t>A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50" b="1">
                <a:latin typeface="Trebuchet MS"/>
                <a:cs typeface="Trebuchet MS"/>
              </a:rPr>
              <a:t>D</a:t>
            </a:r>
            <a:r>
              <a:rPr dirty="0" sz="2900" b="1">
                <a:latin typeface="Trebuchet MS"/>
                <a:cs typeface="Trebuchet MS"/>
              </a:rPr>
              <a:t>	</a:t>
            </a:r>
            <a:r>
              <a:rPr dirty="0" sz="2900" spc="75" b="1">
                <a:latin typeface="Trebuchet MS"/>
                <a:cs typeface="Trebuchet MS"/>
              </a:rPr>
              <a:t>W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185" b="1">
                <a:latin typeface="Trebuchet MS"/>
                <a:cs typeface="Trebuchet MS"/>
              </a:rPr>
              <a:t>R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45" b="1">
                <a:latin typeface="Trebuchet MS"/>
                <a:cs typeface="Trebuchet MS"/>
              </a:rPr>
              <a:t>N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310" b="1">
                <a:latin typeface="Trebuchet MS"/>
                <a:cs typeface="Trebuchet MS"/>
              </a:rPr>
              <a:t>G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145" b="1">
                <a:latin typeface="Trebuchet MS"/>
                <a:cs typeface="Trebuchet MS"/>
              </a:rPr>
              <a:t>A</a:t>
            </a:r>
            <a:r>
              <a:rPr dirty="0" sz="2900" spc="-395" b="1">
                <a:latin typeface="Trebuchet MS"/>
                <a:cs typeface="Trebuchet MS"/>
              </a:rPr>
              <a:t> </a:t>
            </a:r>
            <a:r>
              <a:rPr dirty="0" sz="2900" spc="-200" b="1">
                <a:latin typeface="Trebuchet MS"/>
                <a:cs typeface="Trebuchet MS"/>
              </a:rPr>
              <a:t>L</a:t>
            </a:r>
            <a:r>
              <a:rPr dirty="0" sz="2900" spc="-390" b="1">
                <a:latin typeface="Trebuchet MS"/>
                <a:cs typeface="Trebuchet MS"/>
              </a:rPr>
              <a:t> </a:t>
            </a:r>
            <a:r>
              <a:rPr dirty="0" sz="2900" spc="-310" b="1"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1"/>
            <a:ext cx="4112362" cy="411236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760953" y="257761"/>
            <a:ext cx="3305175" cy="3216275"/>
            <a:chOff x="14760953" y="257761"/>
            <a:chExt cx="3305175" cy="3216275"/>
          </a:xfrm>
        </p:grpSpPr>
        <p:sp>
          <p:nvSpPr>
            <p:cNvPr id="4" name="object 4" descr=""/>
            <p:cNvSpPr/>
            <p:nvPr/>
          </p:nvSpPr>
          <p:spPr>
            <a:xfrm>
              <a:off x="14832383" y="1721740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19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760953" y="257761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09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09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09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09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743" y="6153509"/>
            <a:ext cx="4757126" cy="41275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1156" y="205395"/>
            <a:ext cx="15464790" cy="1416050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algn="ctr" marL="12065" marR="5080">
              <a:lnSpc>
                <a:spcPct val="102099"/>
              </a:lnSpc>
              <a:spcBef>
                <a:spcPts val="20"/>
              </a:spcBef>
              <a:tabLst>
                <a:tab pos="694690" algn="l"/>
                <a:tab pos="2234565" algn="l"/>
                <a:tab pos="2402205" algn="l"/>
                <a:tab pos="3334385" algn="l"/>
                <a:tab pos="4793615" algn="l"/>
                <a:tab pos="4824095" algn="l"/>
                <a:tab pos="5966460" algn="l"/>
                <a:tab pos="6456680" algn="l"/>
                <a:tab pos="6941184" algn="l"/>
                <a:tab pos="8822055" algn="l"/>
                <a:tab pos="9331325" algn="l"/>
                <a:tab pos="10386695" algn="l"/>
                <a:tab pos="11068050" algn="l"/>
                <a:tab pos="11488420" algn="l"/>
                <a:tab pos="12069445" algn="l"/>
                <a:tab pos="13421360" algn="l"/>
                <a:tab pos="13609319" algn="l"/>
              </a:tabLst>
            </a:pPr>
            <a:r>
              <a:rPr dirty="0" spc="-865"/>
              <a:t>1</a:t>
            </a:r>
            <a:r>
              <a:rPr dirty="0" spc="-409"/>
              <a:t> </a:t>
            </a:r>
            <a:r>
              <a:rPr dirty="0" spc="-865"/>
              <a:t>1</a:t>
            </a:r>
            <a:r>
              <a:rPr dirty="0" spc="-405"/>
              <a:t> </a:t>
            </a:r>
            <a:r>
              <a:rPr dirty="0" spc="-315"/>
              <a:t>.</a:t>
            </a:r>
            <a:r>
              <a:rPr dirty="0"/>
              <a:t>	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I</a:t>
            </a:r>
            <a:r>
              <a:rPr dirty="0"/>
              <a:t>	</a:t>
            </a:r>
            <a:r>
              <a:rPr dirty="0" spc="-110"/>
              <a:t>H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490"/>
              <a:t>M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204"/>
              <a:t>L</a:t>
            </a:r>
            <a:r>
              <a:rPr dirty="0" spc="-400"/>
              <a:t> </a:t>
            </a:r>
            <a:r>
              <a:rPr dirty="0" spc="-50"/>
              <a:t>F</a:t>
            </a:r>
            <a:r>
              <a:rPr dirty="0"/>
              <a:t>	</a:t>
            </a:r>
            <a:r>
              <a:rPr dirty="0" spc="90"/>
              <a:t>A</a:t>
            </a:r>
            <a:r>
              <a:rPr dirty="0"/>
              <a:t>	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0"/>
              <a:t> </a:t>
            </a:r>
            <a:r>
              <a:rPr dirty="0" spc="-50"/>
              <a:t>B</a:t>
            </a:r>
            <a:r>
              <a:rPr dirty="0"/>
              <a:t>	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-320"/>
              <a:t>J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145"/>
              <a:t>Y</a:t>
            </a:r>
            <a:r>
              <a:rPr dirty="0" spc="-405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490"/>
              <a:t>M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9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185"/>
              <a:t>V</a:t>
            </a:r>
            <a:r>
              <a:rPr dirty="0" spc="-405"/>
              <a:t> </a:t>
            </a:r>
            <a:r>
              <a:rPr dirty="0" spc="-140"/>
              <a:t>E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300"/>
              <a:t>S</a:t>
            </a:r>
            <a:r>
              <a:rPr dirty="0"/>
              <a:t>	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-315"/>
              <a:t>.</a:t>
            </a:r>
            <a:r>
              <a:rPr dirty="0"/>
              <a:t>		</a:t>
            </a:r>
            <a:r>
              <a:rPr dirty="0" spc="385"/>
              <a:t>C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9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145"/>
              <a:t>Y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I</a:t>
            </a:r>
            <a:r>
              <a:rPr dirty="0"/>
              <a:t>		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80"/>
              <a:t>?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  <a:tabLst>
                <a:tab pos="2111375" algn="l"/>
                <a:tab pos="4467225" algn="l"/>
                <a:tab pos="6091555" algn="l"/>
                <a:tab pos="6918959" algn="l"/>
                <a:tab pos="8336280" algn="l"/>
              </a:tabLst>
            </a:pPr>
            <a:r>
              <a:rPr dirty="0" spc="-165"/>
              <a:t>P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185"/>
              <a:t>V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0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320"/>
              <a:t>G</a:t>
            </a:r>
            <a:r>
              <a:rPr dirty="0" spc="-400"/>
              <a:t> 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0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185"/>
              <a:t>O</a:t>
            </a:r>
            <a:r>
              <a:rPr dirty="0" spc="-409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145"/>
              <a:t>Y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385"/>
              <a:t>C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-315"/>
              <a:t>.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2491977"/>
            <a:ext cx="94097" cy="9409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3244755"/>
            <a:ext cx="94097" cy="9409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3997532"/>
            <a:ext cx="94097" cy="9409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4750310"/>
            <a:ext cx="94097" cy="9409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99100" y="2319311"/>
            <a:ext cx="17529175" cy="339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ts val="2960"/>
              </a:lnSpc>
              <a:spcBef>
                <a:spcPts val="100"/>
              </a:spcBef>
            </a:pP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133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-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8255">
              <a:lnSpc>
                <a:spcPts val="2960"/>
              </a:lnSpc>
              <a:spcBef>
                <a:spcPts val="10"/>
              </a:spcBef>
            </a:pP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170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1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7620">
              <a:lnSpc>
                <a:spcPts val="2960"/>
              </a:lnSpc>
              <a:spcBef>
                <a:spcPts val="5"/>
              </a:spcBef>
            </a:pP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68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7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'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5080">
              <a:lnSpc>
                <a:spcPts val="2960"/>
              </a:lnSpc>
            </a:pP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'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X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-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25" b="1">
                <a:latin typeface="Trebuchet MS"/>
                <a:cs typeface="Trebuchet MS"/>
              </a:rPr>
              <a:t>Z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97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10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X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273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7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5879476"/>
            <a:ext cx="94097" cy="9409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99100" y="5706811"/>
            <a:ext cx="1264285" cy="7632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ts val="2960"/>
              </a:lnSpc>
              <a:spcBef>
                <a:spcPts val="85"/>
              </a:spcBef>
            </a:pPr>
            <a:r>
              <a:rPr dirty="0" sz="2350" spc="-25" b="1">
                <a:latin typeface="Trebuchet MS"/>
                <a:cs typeface="Trebuchet MS"/>
              </a:rPr>
              <a:t>D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5" b="1">
                <a:latin typeface="Trebuchet MS"/>
                <a:cs typeface="Trebuchet MS"/>
              </a:rPr>
              <a:t>U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05" b="1">
                <a:latin typeface="Trebuchet MS"/>
                <a:cs typeface="Trebuchet MS"/>
              </a:rPr>
              <a:t>B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I </a:t>
            </a:r>
            <a:r>
              <a:rPr dirty="0" sz="2350" spc="-120" b="1">
                <a:latin typeface="Trebuchet MS"/>
                <a:cs typeface="Trebuchet MS"/>
              </a:rPr>
              <a:t>P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335" b="1">
                <a:latin typeface="Trebuchet MS"/>
                <a:cs typeface="Trebuchet MS"/>
              </a:rPr>
              <a:t>,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80271" y="5706811"/>
            <a:ext cx="16248380" cy="7632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16535" marR="5080" indent="-204470">
              <a:lnSpc>
                <a:spcPts val="2960"/>
              </a:lnSpc>
              <a:spcBef>
                <a:spcPts val="85"/>
              </a:spcBef>
              <a:tabLst>
                <a:tab pos="945515" algn="l"/>
                <a:tab pos="1159510" algn="l"/>
                <a:tab pos="2352675" algn="l"/>
                <a:tab pos="2875280" algn="l"/>
                <a:tab pos="4610735" algn="l"/>
                <a:tab pos="4638675" algn="l"/>
                <a:tab pos="5177790" algn="l"/>
                <a:tab pos="5581650" algn="l"/>
                <a:tab pos="5953125" algn="l"/>
                <a:tab pos="7910195" algn="l"/>
                <a:tab pos="8851900" algn="l"/>
                <a:tab pos="9391650" algn="l"/>
                <a:tab pos="10024745" algn="l"/>
                <a:tab pos="11250295" algn="l"/>
                <a:tab pos="11581765" algn="l"/>
                <a:tab pos="13808710" algn="l"/>
                <a:tab pos="14392275" algn="l"/>
                <a:tab pos="15901669" algn="l"/>
              </a:tabLst>
            </a:pPr>
            <a:r>
              <a:rPr dirty="0" sz="2350" spc="-70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35" b="1">
                <a:latin typeface="Trebuchet MS"/>
                <a:cs typeface="Trebuchet MS"/>
              </a:rPr>
              <a:t>S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D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70" b="1">
                <a:latin typeface="Trebuchet MS"/>
                <a:cs typeface="Trebuchet MS"/>
              </a:rPr>
              <a:t>H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L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75" b="1">
                <a:latin typeface="Trebuchet MS"/>
                <a:cs typeface="Trebuchet MS"/>
              </a:rPr>
              <a:t>Y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N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35" b="1">
                <a:latin typeface="Trebuchet MS"/>
                <a:cs typeface="Trebuchet MS"/>
              </a:rPr>
              <a:t>S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85" b="1">
                <a:latin typeface="Trebuchet MS"/>
                <a:cs typeface="Trebuchet MS"/>
              </a:rPr>
              <a:t>F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5" b="1">
                <a:latin typeface="Trebuchet MS"/>
                <a:cs typeface="Trebuchet MS"/>
              </a:rPr>
              <a:t>U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55" b="1">
                <a:latin typeface="Trebuchet MS"/>
                <a:cs typeface="Trebuchet MS"/>
              </a:rPr>
              <a:t>U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335" b="1">
                <a:latin typeface="Trebuchet MS"/>
                <a:cs typeface="Trebuchet MS"/>
              </a:rPr>
              <a:t>,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L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5" b="1">
                <a:latin typeface="Trebuchet MS"/>
                <a:cs typeface="Trebuchet MS"/>
              </a:rPr>
              <a:t>U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D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15" b="1">
                <a:latin typeface="Trebuchet MS"/>
                <a:cs typeface="Trebuchet MS"/>
              </a:rPr>
              <a:t>G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L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D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70" b="1">
                <a:latin typeface="Trebuchet MS"/>
                <a:cs typeface="Trebuchet MS"/>
              </a:rPr>
              <a:t>-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L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35" b="1">
                <a:latin typeface="Trebuchet MS"/>
                <a:cs typeface="Trebuchet MS"/>
              </a:rPr>
              <a:t>S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20" b="1">
                <a:latin typeface="Trebuchet MS"/>
                <a:cs typeface="Trebuchet MS"/>
              </a:rPr>
              <a:t>P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335" b="1">
                <a:latin typeface="Trebuchet MS"/>
                <a:cs typeface="Trebuchet MS"/>
              </a:rPr>
              <a:t>,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D</a:t>
            </a:r>
            <a:r>
              <a:rPr dirty="0" sz="2350" b="1">
                <a:latin typeface="Trebuchet MS"/>
                <a:cs typeface="Trebuchet MS"/>
              </a:rPr>
              <a:t>		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2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D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335" b="1">
                <a:latin typeface="Trebuchet MS"/>
                <a:cs typeface="Trebuchet MS"/>
              </a:rPr>
              <a:t>,</a:t>
            </a:r>
            <a:r>
              <a:rPr dirty="0" sz="2350" b="1">
                <a:latin typeface="Trebuchet MS"/>
                <a:cs typeface="Trebuchet MS"/>
              </a:rPr>
              <a:t>		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D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70" b="1">
                <a:latin typeface="Trebuchet MS"/>
                <a:cs typeface="Trebuchet MS"/>
              </a:rPr>
              <a:t>H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D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05" b="1">
                <a:latin typeface="Trebuchet MS"/>
                <a:cs typeface="Trebuchet MS"/>
              </a:rPr>
              <a:t>B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0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D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70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35" b="1">
                <a:latin typeface="Trebuchet MS"/>
                <a:cs typeface="Trebuchet MS"/>
              </a:rPr>
              <a:t>S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50" b="1">
                <a:latin typeface="Trebuchet MS"/>
                <a:cs typeface="Trebuchet MS"/>
              </a:rPr>
              <a:t>L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14" b="1">
                <a:latin typeface="Trebuchet MS"/>
                <a:cs typeface="Trebuchet MS"/>
              </a:rPr>
              <a:t>O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D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E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85" b="1">
                <a:latin typeface="Trebuchet MS"/>
                <a:cs typeface="Trebuchet MS"/>
              </a:rPr>
              <a:t>F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40" b="1">
                <a:latin typeface="Trebuchet MS"/>
                <a:cs typeface="Trebuchet MS"/>
              </a:rPr>
              <a:t>N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T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120" b="1">
                <a:latin typeface="Trebuchet MS"/>
                <a:cs typeface="Trebuchet MS"/>
              </a:rPr>
              <a:t>P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35" b="1">
                <a:latin typeface="Trebuchet MS"/>
                <a:cs typeface="Trebuchet MS"/>
              </a:rPr>
              <a:t>S</a:t>
            </a:r>
            <a:r>
              <a:rPr dirty="0" sz="2350" b="1">
                <a:latin typeface="Trebuchet MS"/>
                <a:cs typeface="Trebuchet MS"/>
              </a:rPr>
              <a:t>	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N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7008642"/>
            <a:ext cx="94097" cy="9409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7761420"/>
            <a:ext cx="94097" cy="9409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8890586"/>
            <a:ext cx="94097" cy="9409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99100" y="6459589"/>
            <a:ext cx="17529810" cy="3021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0"/>
              </a:spcBef>
            </a:pPr>
            <a:r>
              <a:rPr dirty="0" sz="2350" spc="-150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70" b="1">
                <a:latin typeface="Trebuchet MS"/>
                <a:cs typeface="Trebuchet MS"/>
              </a:rPr>
              <a:t>H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25" b="1">
                <a:latin typeface="Trebuchet MS"/>
                <a:cs typeface="Trebuchet MS"/>
              </a:rPr>
              <a:t>I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15" b="1">
                <a:latin typeface="Trebuchet MS"/>
                <a:cs typeface="Trebuchet MS"/>
              </a:rPr>
              <a:t> 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5" b="1">
                <a:latin typeface="Trebuchet MS"/>
                <a:cs typeface="Trebuchet MS"/>
              </a:rPr>
              <a:t>R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E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0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8890">
              <a:lnSpc>
                <a:spcPct val="105100"/>
              </a:lnSpc>
            </a:pP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232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6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5080">
              <a:lnSpc>
                <a:spcPct val="105100"/>
              </a:lnSpc>
            </a:pP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b="1">
                <a:latin typeface="Trebuchet MS"/>
                <a:cs typeface="Trebuchet MS"/>
              </a:rPr>
              <a:t>K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80" b="1">
                <a:latin typeface="Trebuchet MS"/>
                <a:cs typeface="Trebuchet MS"/>
              </a:rPr>
              <a:t>W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Q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0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6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94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7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0" b="1">
                <a:latin typeface="Trebuchet MS"/>
                <a:cs typeface="Trebuchet MS"/>
              </a:rPr>
              <a:t>V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-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algn="just" marL="12700" marR="10160">
              <a:lnSpc>
                <a:spcPct val="105100"/>
              </a:lnSpc>
            </a:pP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25" b="1">
                <a:latin typeface="Trebuchet MS"/>
                <a:cs typeface="Trebuchet MS"/>
              </a:rPr>
              <a:t>Y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14" b="1">
                <a:latin typeface="Trebuchet MS"/>
                <a:cs typeface="Trebuchet MS"/>
              </a:rPr>
              <a:t>P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85" b="1">
                <a:latin typeface="Trebuchet MS"/>
                <a:cs typeface="Trebuchet MS"/>
              </a:rPr>
              <a:t>,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L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1260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60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54" b="1">
                <a:latin typeface="Trebuchet MS"/>
                <a:cs typeface="Trebuchet MS"/>
              </a:rPr>
              <a:t>J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65" b="1">
                <a:latin typeface="Trebuchet MS"/>
                <a:cs typeface="Trebuchet MS"/>
              </a:rPr>
              <a:t>H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D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65" b="1">
                <a:latin typeface="Trebuchet MS"/>
                <a:cs typeface="Trebuchet MS"/>
              </a:rPr>
              <a:t>G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80" b="1">
                <a:latin typeface="Trebuchet MS"/>
                <a:cs typeface="Trebuchet MS"/>
              </a:rPr>
              <a:t>F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315" b="1">
                <a:latin typeface="Trebuchet MS"/>
                <a:cs typeface="Trebuchet MS"/>
              </a:rPr>
              <a:t>C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30" b="1">
                <a:latin typeface="Trebuchet MS"/>
                <a:cs typeface="Trebuchet MS"/>
              </a:rPr>
              <a:t>A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00" b="1">
                <a:latin typeface="Trebuchet MS"/>
                <a:cs typeface="Trebuchet MS"/>
              </a:rPr>
              <a:t>B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35" b="1">
                <a:latin typeface="Trebuchet MS"/>
                <a:cs typeface="Trebuchet MS"/>
              </a:rPr>
              <a:t>N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25" b="1">
                <a:latin typeface="Trebuchet MS"/>
                <a:cs typeface="Trebuchet MS"/>
              </a:rPr>
              <a:t>E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665" b="1">
                <a:latin typeface="Trebuchet MS"/>
                <a:cs typeface="Trebuchet MS"/>
              </a:rPr>
              <a:t> </a:t>
            </a:r>
            <a:r>
              <a:rPr dirty="0" sz="2350" spc="-145" b="1">
                <a:latin typeface="Trebuchet MS"/>
                <a:cs typeface="Trebuchet MS"/>
              </a:rPr>
              <a:t>T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165" b="1">
                <a:latin typeface="Trebuchet MS"/>
                <a:cs typeface="Trebuchet MS"/>
              </a:rPr>
              <a:t>O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50" b="1">
                <a:latin typeface="Trebuchet MS"/>
                <a:cs typeface="Trebuchet MS"/>
              </a:rPr>
              <a:t>U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130" b="1">
                <a:latin typeface="Trebuchet MS"/>
                <a:cs typeface="Trebuchet MS"/>
              </a:rPr>
              <a:t>R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0" b="1">
                <a:latin typeface="Trebuchet MS"/>
                <a:cs typeface="Trebuchet MS"/>
              </a:rPr>
              <a:t>I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285" b="1">
                <a:latin typeface="Trebuchet MS"/>
                <a:cs typeface="Trebuchet MS"/>
              </a:rPr>
              <a:t>S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400" b="1">
                <a:latin typeface="Trebuchet MS"/>
                <a:cs typeface="Trebuchet MS"/>
              </a:rPr>
              <a:t>M</a:t>
            </a:r>
            <a:r>
              <a:rPr dirty="0" sz="2350" spc="-315" b="1">
                <a:latin typeface="Trebuchet MS"/>
                <a:cs typeface="Trebuchet MS"/>
              </a:rPr>
              <a:t> </a:t>
            </a:r>
            <a:r>
              <a:rPr dirty="0" sz="2350" spc="-210" b="1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9148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56653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0858" y="534785"/>
                </a:lnTo>
                <a:lnTo>
                  <a:pt x="644899" y="581729"/>
                </a:lnTo>
                <a:lnTo>
                  <a:pt x="648636" y="628622"/>
                </a:lnTo>
                <a:lnTo>
                  <a:pt x="652510" y="664893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56931" y="868795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0078" y="1102704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697179" y="1478904"/>
                </a:lnTo>
                <a:lnTo>
                  <a:pt x="702868" y="1529484"/>
                </a:lnTo>
                <a:lnTo>
                  <a:pt x="708481" y="1580056"/>
                </a:lnTo>
                <a:lnTo>
                  <a:pt x="719625" y="1681199"/>
                </a:lnTo>
                <a:lnTo>
                  <a:pt x="725229" y="1731781"/>
                </a:lnTo>
                <a:lnTo>
                  <a:pt x="731734" y="1784688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2013" y="2045375"/>
                </a:lnTo>
                <a:lnTo>
                  <a:pt x="753866" y="2096587"/>
                </a:lnTo>
                <a:lnTo>
                  <a:pt x="755471" y="2147758"/>
                </a:lnTo>
                <a:lnTo>
                  <a:pt x="756708" y="2198865"/>
                </a:lnTo>
                <a:lnTo>
                  <a:pt x="757457" y="2249884"/>
                </a:lnTo>
                <a:lnTo>
                  <a:pt x="757600" y="2300794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11611" y="7895019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9432883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5" y="854116"/>
                </a:moveTo>
                <a:lnTo>
                  <a:pt x="0" y="854116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5" y="85411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837689" marR="5080" indent="-1825625">
              <a:lnSpc>
                <a:spcPct val="102099"/>
              </a:lnSpc>
              <a:spcBef>
                <a:spcPts val="20"/>
              </a:spcBef>
              <a:tabLst>
                <a:tab pos="777875" algn="l"/>
                <a:tab pos="2889885" algn="l"/>
                <a:tab pos="3872865" algn="l"/>
                <a:tab pos="4740275" algn="l"/>
                <a:tab pos="5504180" algn="l"/>
                <a:tab pos="7148830" algn="l"/>
                <a:tab pos="10331450" algn="l"/>
                <a:tab pos="10685145" algn="l"/>
                <a:tab pos="11671935" algn="l"/>
                <a:tab pos="12814935" algn="l"/>
                <a:tab pos="14534515" algn="l"/>
              </a:tabLst>
            </a:pPr>
            <a:r>
              <a:rPr dirty="0" spc="-865"/>
              <a:t>1</a:t>
            </a:r>
            <a:r>
              <a:rPr dirty="0" spc="-405"/>
              <a:t> </a:t>
            </a:r>
            <a:r>
              <a:rPr dirty="0" spc="-220"/>
              <a:t>2</a:t>
            </a:r>
            <a:r>
              <a:rPr dirty="0" spc="-405"/>
              <a:t> </a:t>
            </a:r>
            <a:r>
              <a:rPr dirty="0" spc="-315"/>
              <a:t>.</a:t>
            </a:r>
            <a:r>
              <a:rPr dirty="0"/>
              <a:t>	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185"/>
              <a:t>V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150"/>
              <a:t>A</a:t>
            </a:r>
            <a:r>
              <a:rPr dirty="0" spc="-409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-50"/>
              <a:t>L</a:t>
            </a:r>
            <a:r>
              <a:rPr dirty="0"/>
              <a:t>	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0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385"/>
              <a:t>C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0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0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0"/>
              <a:t> </a:t>
            </a:r>
            <a:r>
              <a:rPr dirty="0" spc="300"/>
              <a:t>S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50"/>
              <a:t>T</a:t>
            </a:r>
            <a:r>
              <a:rPr dirty="0"/>
              <a:t>	</a:t>
            </a:r>
            <a:r>
              <a:rPr dirty="0" spc="385"/>
              <a:t>C</a:t>
            </a:r>
            <a:r>
              <a:rPr dirty="0" spc="-409"/>
              <a:t> </a:t>
            </a:r>
            <a:r>
              <a:rPr dirty="0" spc="150"/>
              <a:t>A</a:t>
            </a:r>
            <a:r>
              <a:rPr dirty="0" spc="-409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-150"/>
              <a:t>B</a:t>
            </a:r>
            <a:r>
              <a:rPr dirty="0" spc="-409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-50"/>
              <a:t>T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10"/>
              <a:t>H</a:t>
            </a:r>
            <a:r>
              <a:rPr dirty="0" spc="-400"/>
              <a:t> </a:t>
            </a:r>
            <a:r>
              <a:rPr dirty="0" spc="-180"/>
              <a:t>E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0"/>
              <a:t> </a:t>
            </a:r>
            <a:r>
              <a:rPr dirty="0" spc="320"/>
              <a:t>G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70"/>
              <a:t>N</a:t>
            </a:r>
            <a:r>
              <a:rPr dirty="0" spc="-405"/>
              <a:t> </a:t>
            </a:r>
            <a:r>
              <a:rPr dirty="0" spc="100"/>
              <a:t>A</a:t>
            </a:r>
            <a:r>
              <a:rPr dirty="0"/>
              <a:t>	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185"/>
              <a:t>O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0"/>
              <a:t> </a:t>
            </a:r>
            <a:r>
              <a:rPr dirty="0" spc="350"/>
              <a:t>S</a:t>
            </a:r>
            <a:r>
              <a:rPr dirty="0" spc="-405"/>
              <a:t> </a:t>
            </a:r>
            <a:r>
              <a:rPr dirty="0" spc="490"/>
              <a:t>M</a:t>
            </a:r>
            <a:r>
              <a:rPr dirty="0" spc="-405"/>
              <a:t> </a:t>
            </a:r>
            <a:r>
              <a:rPr dirty="0" spc="-425"/>
              <a:t>,</a:t>
            </a:r>
            <a:r>
              <a:rPr dirty="0"/>
              <a:t>	</a:t>
            </a:r>
            <a:r>
              <a:rPr dirty="0" spc="-165"/>
              <a:t>P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210"/>
              <a:t>T</a:t>
            </a:r>
            <a:r>
              <a:rPr dirty="0" spc="-405"/>
              <a:t> </a:t>
            </a:r>
            <a:r>
              <a:rPr dirty="0" spc="-35"/>
              <a:t>I</a:t>
            </a:r>
            <a:r>
              <a:rPr dirty="0" spc="-405"/>
              <a:t> </a:t>
            </a:r>
            <a:r>
              <a:rPr dirty="0" spc="385"/>
              <a:t>C</a:t>
            </a:r>
            <a:r>
              <a:rPr dirty="0" spc="-405"/>
              <a:t> </a:t>
            </a:r>
            <a:r>
              <a:rPr dirty="0" spc="-90"/>
              <a:t>U</a:t>
            </a:r>
            <a:r>
              <a:rPr dirty="0" spc="-400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-204"/>
              <a:t>L</a:t>
            </a:r>
            <a:r>
              <a:rPr dirty="0" spc="-405"/>
              <a:t> </a:t>
            </a:r>
            <a:r>
              <a:rPr dirty="0" spc="95"/>
              <a:t>Y</a:t>
            </a:r>
            <a:r>
              <a:rPr dirty="0"/>
              <a:t>	</a:t>
            </a:r>
            <a:r>
              <a:rPr dirty="0" spc="-110"/>
              <a:t>H</a:t>
            </a:r>
            <a:r>
              <a:rPr dirty="0" spc="-405"/>
              <a:t> </a:t>
            </a:r>
            <a:r>
              <a:rPr dirty="0" spc="145"/>
              <a:t>Y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180"/>
              <a:t>E</a:t>
            </a:r>
            <a:r>
              <a:rPr dirty="0" spc="-405"/>
              <a:t> </a:t>
            </a:r>
            <a:r>
              <a:rPr dirty="0" spc="-190"/>
              <a:t>R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150"/>
              <a:t>B</a:t>
            </a:r>
            <a:r>
              <a:rPr dirty="0" spc="-405"/>
              <a:t> </a:t>
            </a:r>
            <a:r>
              <a:rPr dirty="0" spc="150"/>
              <a:t>A</a:t>
            </a:r>
            <a:r>
              <a:rPr dirty="0" spc="-405"/>
              <a:t> </a:t>
            </a:r>
            <a:r>
              <a:rPr dirty="0" spc="-45"/>
              <a:t>D</a:t>
            </a:r>
            <a:r>
              <a:rPr dirty="0" spc="-405"/>
              <a:t> </a:t>
            </a:r>
            <a:r>
              <a:rPr dirty="0" spc="-315"/>
              <a:t>.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4" y="5931877"/>
            <a:ext cx="85725" cy="857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4" y="7265377"/>
            <a:ext cx="85725" cy="8572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28996" y="1785328"/>
            <a:ext cx="17924780" cy="79940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4154" marR="355600">
              <a:lnSpc>
                <a:spcPts val="2630"/>
              </a:lnSpc>
              <a:spcBef>
                <a:spcPts val="95"/>
              </a:spcBef>
              <a:tabLst>
                <a:tab pos="774700" algn="l"/>
                <a:tab pos="2302510" algn="l"/>
                <a:tab pos="2636520" algn="l"/>
                <a:tab pos="3101340" algn="l"/>
                <a:tab pos="3560445" algn="l"/>
                <a:tab pos="4262120" algn="l"/>
                <a:tab pos="4678045" algn="l"/>
                <a:tab pos="5695950" algn="l"/>
                <a:tab pos="7200265" algn="l"/>
                <a:tab pos="7557134" algn="l"/>
                <a:tab pos="7901305" algn="l"/>
                <a:tab pos="8559800" algn="l"/>
                <a:tab pos="9110980" algn="l"/>
                <a:tab pos="10212705" algn="l"/>
                <a:tab pos="10559415" algn="l"/>
                <a:tab pos="11422380" algn="l"/>
                <a:tab pos="12470765" algn="l"/>
                <a:tab pos="13042265" algn="l"/>
                <a:tab pos="13394690" algn="l"/>
                <a:tab pos="13813155" algn="l"/>
                <a:tab pos="14829155" algn="l"/>
                <a:tab pos="16207105" algn="l"/>
              </a:tabLst>
            </a:pP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K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0" b="1">
                <a:latin typeface="Trebuchet MS"/>
                <a:cs typeface="Trebuchet MS"/>
              </a:rPr>
              <a:t>Y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7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P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" b="1">
                <a:latin typeface="Trebuchet MS"/>
                <a:cs typeface="Trebuchet MS"/>
              </a:rPr>
              <a:t>W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  <a:p>
            <a:pPr marL="224154">
              <a:lnSpc>
                <a:spcPts val="2515"/>
              </a:lnSpc>
              <a:tabLst>
                <a:tab pos="2019300" algn="l"/>
                <a:tab pos="2867660" algn="l"/>
                <a:tab pos="4077335" algn="l"/>
                <a:tab pos="4950460" algn="l"/>
                <a:tab pos="6276340" algn="l"/>
                <a:tab pos="7075170" algn="l"/>
                <a:tab pos="8651875" algn="l"/>
                <a:tab pos="10468610" algn="l"/>
                <a:tab pos="11239500" algn="l"/>
                <a:tab pos="12811760" algn="l"/>
                <a:tab pos="13832840" algn="l"/>
                <a:tab pos="15460344" algn="l"/>
                <a:tab pos="16010890" algn="l"/>
                <a:tab pos="16712565" algn="l"/>
              </a:tabLst>
            </a:pP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P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" b="1">
                <a:latin typeface="Trebuchet MS"/>
                <a:cs typeface="Trebuchet MS"/>
              </a:rPr>
              <a:t>W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rebuchet MS"/>
              <a:cs typeface="Trebuchet MS"/>
            </a:endParaRPr>
          </a:p>
          <a:p>
            <a:pPr marL="224154" marR="5080">
              <a:lnSpc>
                <a:spcPct val="104200"/>
              </a:lnSpc>
              <a:tabLst>
                <a:tab pos="774700" algn="l"/>
                <a:tab pos="1954530" algn="l"/>
                <a:tab pos="2423795" algn="l"/>
                <a:tab pos="3357879" algn="l"/>
                <a:tab pos="4753610" algn="l"/>
                <a:tab pos="5470525" algn="l"/>
                <a:tab pos="6172200" algn="l"/>
                <a:tab pos="6330315" algn="l"/>
                <a:tab pos="7748905" algn="l"/>
                <a:tab pos="8221345" algn="l"/>
                <a:tab pos="8772525" algn="l"/>
                <a:tab pos="9930765" algn="l"/>
                <a:tab pos="10620375" algn="l"/>
                <a:tab pos="11139805" algn="l"/>
                <a:tab pos="12366625" algn="l"/>
                <a:tab pos="12870180" algn="l"/>
                <a:tab pos="13215619" algn="l"/>
                <a:tab pos="14274165" algn="l"/>
                <a:tab pos="14425294" algn="l"/>
                <a:tab pos="15901035" algn="l"/>
                <a:tab pos="16261080" algn="l"/>
              </a:tabLst>
            </a:pP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0" b="1">
                <a:latin typeface="Trebuchet MS"/>
                <a:cs typeface="Trebuchet MS"/>
              </a:rPr>
              <a:t>K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0" b="1">
                <a:latin typeface="Trebuchet MS"/>
                <a:cs typeface="Trebuchet MS"/>
              </a:rPr>
              <a:t>K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7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70" b="1">
                <a:latin typeface="Trebuchet MS"/>
                <a:cs typeface="Trebuchet MS"/>
              </a:rPr>
              <a:t>'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endParaRPr sz="2100">
              <a:latin typeface="Trebuchet MS"/>
              <a:cs typeface="Trebuchet MS"/>
            </a:endParaRPr>
          </a:p>
          <a:p>
            <a:pPr marL="224154">
              <a:lnSpc>
                <a:spcPct val="100000"/>
              </a:lnSpc>
              <a:spcBef>
                <a:spcPts val="105"/>
              </a:spcBef>
              <a:tabLst>
                <a:tab pos="1471930" algn="l"/>
                <a:tab pos="2856865" algn="l"/>
                <a:tab pos="4137660" algn="l"/>
                <a:tab pos="6234430" algn="l"/>
                <a:tab pos="7005320" algn="l"/>
                <a:tab pos="8104505" algn="l"/>
              </a:tabLst>
            </a:pP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0" b="1">
                <a:latin typeface="Trebuchet MS"/>
                <a:cs typeface="Trebuchet MS"/>
              </a:rPr>
              <a:t>K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0" b="1">
                <a:latin typeface="Trebuchet MS"/>
                <a:cs typeface="Trebuchet MS"/>
              </a:rPr>
              <a:t>K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L="224154">
              <a:lnSpc>
                <a:spcPct val="100000"/>
              </a:lnSpc>
              <a:tabLst>
                <a:tab pos="1776730" algn="l"/>
                <a:tab pos="3353435" algn="l"/>
                <a:tab pos="6358890" algn="l"/>
                <a:tab pos="7060565" algn="l"/>
                <a:tab pos="8174355" algn="l"/>
                <a:tab pos="10485755" algn="l"/>
                <a:tab pos="11694795" algn="l"/>
                <a:tab pos="12907010" algn="l"/>
                <a:tab pos="13486765" algn="l"/>
                <a:tab pos="15446375" algn="l"/>
              </a:tabLst>
            </a:pP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endParaRPr sz="2100">
              <a:latin typeface="Trebuchet MS"/>
              <a:cs typeface="Trebuchet MS"/>
            </a:endParaRPr>
          </a:p>
          <a:p>
            <a:pPr marL="224154" marR="45085">
              <a:lnSpc>
                <a:spcPct val="104200"/>
              </a:lnSpc>
              <a:tabLst>
                <a:tab pos="1445260" algn="l"/>
                <a:tab pos="2176145" algn="l"/>
                <a:tab pos="3103245" algn="l"/>
                <a:tab pos="3803650" algn="l"/>
                <a:tab pos="4105910" algn="l"/>
                <a:tab pos="4354195" algn="l"/>
                <a:tab pos="4657090" algn="l"/>
                <a:tab pos="5784215" algn="l"/>
                <a:tab pos="5972810" algn="l"/>
                <a:tab pos="7545705" algn="l"/>
                <a:tab pos="7760970" algn="l"/>
                <a:tab pos="8531860" algn="l"/>
                <a:tab pos="8665845" algn="l"/>
                <a:tab pos="9205595" algn="l"/>
                <a:tab pos="9773285" algn="l"/>
                <a:tab pos="9906635" algn="l"/>
                <a:tab pos="11020425" algn="l"/>
                <a:tab pos="11791315" algn="l"/>
                <a:tab pos="12746990" algn="l"/>
                <a:tab pos="13344525" algn="l"/>
                <a:tab pos="14353540" algn="l"/>
                <a:tab pos="14495780" algn="l"/>
                <a:tab pos="15344775" algn="l"/>
                <a:tab pos="15892144" algn="l"/>
                <a:tab pos="16553815" algn="l"/>
                <a:tab pos="17571085" algn="l"/>
              </a:tabLst>
            </a:pP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15" b="1">
                <a:latin typeface="Trebuchet MS"/>
                <a:cs typeface="Trebuchet MS"/>
              </a:rPr>
              <a:t>C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00" b="1">
                <a:latin typeface="Trebuchet MS"/>
                <a:cs typeface="Trebuchet MS"/>
              </a:rPr>
              <a:t>Y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0" b="1">
                <a:latin typeface="Trebuchet MS"/>
                <a:cs typeface="Trebuchet MS"/>
              </a:rPr>
              <a:t>K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F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5" b="1">
                <a:latin typeface="Trebuchet MS"/>
                <a:cs typeface="Trebuchet MS"/>
              </a:rPr>
              <a:t>X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65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L="224154">
              <a:lnSpc>
                <a:spcPct val="100000"/>
              </a:lnSpc>
              <a:spcBef>
                <a:spcPts val="5"/>
              </a:spcBef>
              <a:tabLst>
                <a:tab pos="1279525" algn="l"/>
                <a:tab pos="2856230" algn="l"/>
                <a:tab pos="5706110" algn="l"/>
                <a:tab pos="6407150" algn="l"/>
                <a:tab pos="7520940" algn="l"/>
                <a:tab pos="9832340" algn="l"/>
                <a:tab pos="11042015" algn="l"/>
                <a:tab pos="12299950" algn="l"/>
                <a:tab pos="12745720" algn="l"/>
                <a:tab pos="14389735" algn="l"/>
                <a:tab pos="16301719" algn="l"/>
              </a:tabLst>
            </a:pP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endParaRPr sz="2100">
              <a:latin typeface="Trebuchet MS"/>
              <a:cs typeface="Trebuchet MS"/>
            </a:endParaRPr>
          </a:p>
          <a:p>
            <a:pPr marL="224154" marR="41275">
              <a:lnSpc>
                <a:spcPct val="104200"/>
              </a:lnSpc>
              <a:tabLst>
                <a:tab pos="1097280" algn="l"/>
                <a:tab pos="1800860" algn="l"/>
                <a:tab pos="2650490" algn="l"/>
                <a:tab pos="3351529" algn="l"/>
                <a:tab pos="4634230" algn="l"/>
                <a:tab pos="4864100" algn="l"/>
                <a:tab pos="5403215" algn="l"/>
                <a:tab pos="6517640" algn="l"/>
                <a:tab pos="6867525" algn="l"/>
                <a:tab pos="7477759" algn="l"/>
                <a:tab pos="8559800" algn="l"/>
                <a:tab pos="8893810" algn="l"/>
                <a:tab pos="9110980" algn="l"/>
                <a:tab pos="10019665" algn="l"/>
                <a:tab pos="10802620" algn="l"/>
                <a:tab pos="11228705" algn="l"/>
                <a:tab pos="11573510" algn="l"/>
                <a:tab pos="11999595" algn="l"/>
                <a:tab pos="13173710" algn="l"/>
                <a:tab pos="13970635" algn="l"/>
                <a:tab pos="14182725" algn="l"/>
                <a:tab pos="15972155" algn="l"/>
                <a:tab pos="16820515" algn="l"/>
              </a:tabLst>
            </a:pP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8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P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Q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F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5" b="1">
                <a:latin typeface="Trebuchet MS"/>
                <a:cs typeface="Trebuchet MS"/>
              </a:rPr>
              <a:t>X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rebuchet MS"/>
              <a:cs typeface="Trebuchet MS"/>
            </a:endParaRPr>
          </a:p>
          <a:p>
            <a:pPr marL="224154" marR="43815">
              <a:lnSpc>
                <a:spcPct val="104200"/>
              </a:lnSpc>
              <a:tabLst>
                <a:tab pos="1226185" algn="l"/>
                <a:tab pos="1778000" algn="l"/>
                <a:tab pos="2299335" algn="l"/>
                <a:tab pos="3523615" algn="l"/>
                <a:tab pos="4581525" algn="l"/>
                <a:tab pos="4734560" algn="l"/>
                <a:tab pos="5506085" algn="l"/>
                <a:tab pos="6283960" algn="l"/>
                <a:tab pos="6985634" algn="l"/>
                <a:tab pos="7561580" algn="l"/>
                <a:tab pos="9297035" algn="l"/>
                <a:tab pos="9977755" algn="l"/>
                <a:tab pos="10506710" algn="l"/>
                <a:tab pos="12029440" algn="l"/>
                <a:tab pos="12155170" algn="l"/>
                <a:tab pos="12878435" algn="l"/>
                <a:tab pos="14088110" algn="l"/>
                <a:tab pos="14437994" algn="l"/>
                <a:tab pos="14961235" algn="l"/>
                <a:tab pos="16014700" algn="l"/>
                <a:tab pos="16626840" algn="l"/>
              </a:tabLst>
            </a:pP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9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90" b="1">
                <a:latin typeface="Trebuchet MS"/>
                <a:cs typeface="Trebuchet MS"/>
              </a:rPr>
              <a:t>M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315" b="1">
                <a:latin typeface="Trebuchet MS"/>
                <a:cs typeface="Trebuchet MS"/>
              </a:rPr>
              <a:t>,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0" b="1">
                <a:latin typeface="Trebuchet MS"/>
                <a:cs typeface="Trebuchet MS"/>
              </a:rPr>
              <a:t>H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70" b="1">
                <a:latin typeface="Trebuchet MS"/>
                <a:cs typeface="Trebuchet MS"/>
              </a:rPr>
              <a:t>-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P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endParaRPr sz="2100">
              <a:latin typeface="Trebuchet MS"/>
              <a:cs typeface="Trebuchet MS"/>
            </a:endParaRPr>
          </a:p>
          <a:p>
            <a:pPr marL="224154" marR="1082040">
              <a:lnSpc>
                <a:spcPct val="104200"/>
              </a:lnSpc>
              <a:tabLst>
                <a:tab pos="1635125" algn="l"/>
                <a:tab pos="2211705" algn="l"/>
                <a:tab pos="2658110" algn="l"/>
                <a:tab pos="3195320" algn="l"/>
                <a:tab pos="4940300" algn="l"/>
                <a:tab pos="5186045" algn="l"/>
                <a:tab pos="5916295" algn="l"/>
                <a:tab pos="7205345" algn="l"/>
                <a:tab pos="9557385" algn="l"/>
                <a:tab pos="10647680" algn="l"/>
                <a:tab pos="11623040" algn="l"/>
                <a:tab pos="13783310" algn="l"/>
                <a:tab pos="15410815" algn="l"/>
                <a:tab pos="16277590" algn="l"/>
              </a:tabLst>
            </a:pP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70" b="1">
                <a:latin typeface="Trebuchet MS"/>
                <a:cs typeface="Trebuchet MS"/>
              </a:rPr>
              <a:t>'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L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R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9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55" b="1">
                <a:latin typeface="Trebuchet MS"/>
                <a:cs typeface="Trebuchet MS"/>
              </a:rPr>
              <a:t>W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80" b="1">
                <a:latin typeface="Trebuchet MS"/>
                <a:cs typeface="Trebuchet MS"/>
              </a:rPr>
              <a:t>O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0" b="1">
                <a:latin typeface="Trebuchet MS"/>
                <a:cs typeface="Trebuchet MS"/>
              </a:rPr>
              <a:t>E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rebuchet MS"/>
              <a:cs typeface="Trebuchet MS"/>
            </a:endParaRPr>
          </a:p>
          <a:p>
            <a:pPr algn="ctr" marL="12065" marR="143510">
              <a:lnSpc>
                <a:spcPct val="104200"/>
              </a:lnSpc>
              <a:tabLst>
                <a:tab pos="551815" algn="l"/>
                <a:tab pos="1224280" algn="l"/>
                <a:tab pos="1804035" algn="l"/>
                <a:tab pos="2243455" algn="l"/>
                <a:tab pos="2767965" algn="l"/>
                <a:tab pos="3128010" algn="l"/>
                <a:tab pos="3899535" algn="l"/>
                <a:tab pos="4653915" algn="l"/>
                <a:tab pos="5710555" algn="l"/>
                <a:tab pos="6412230" algn="l"/>
                <a:tab pos="6456680" algn="l"/>
                <a:tab pos="8142605" algn="l"/>
                <a:tab pos="8723630" algn="l"/>
                <a:tab pos="9933305" algn="l"/>
                <a:tab pos="9965690" algn="l"/>
                <a:tab pos="10737215" algn="l"/>
                <a:tab pos="11145520" algn="l"/>
                <a:tab pos="11724640" algn="l"/>
                <a:tab pos="13262610" algn="l"/>
                <a:tab pos="13445490" algn="l"/>
                <a:tab pos="14147165" algn="l"/>
                <a:tab pos="14586585" algn="l"/>
                <a:tab pos="15471140" algn="l"/>
                <a:tab pos="16242665" algn="l"/>
                <a:tab pos="16583660" algn="l"/>
              </a:tabLst>
            </a:pP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00" b="1">
                <a:latin typeface="Trebuchet MS"/>
                <a:cs typeface="Trebuchet MS"/>
              </a:rPr>
              <a:t>Y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: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80" b="1">
                <a:latin typeface="Trebuchet MS"/>
                <a:cs typeface="Trebuchet MS"/>
              </a:rPr>
              <a:t>H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F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00" b="1">
                <a:latin typeface="Trebuchet MS"/>
                <a:cs typeface="Trebuchet MS"/>
              </a:rPr>
              <a:t>B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V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Q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E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65" b="1">
                <a:latin typeface="Trebuchet MS"/>
                <a:cs typeface="Trebuchet MS"/>
              </a:rPr>
              <a:t>C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D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0" b="1">
                <a:latin typeface="Trebuchet MS"/>
                <a:cs typeface="Trebuchet MS"/>
              </a:rPr>
              <a:t>P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340" b="1">
                <a:latin typeface="Trebuchet MS"/>
                <a:cs typeface="Trebuchet MS"/>
              </a:rPr>
              <a:t>M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75" b="1">
                <a:latin typeface="Trebuchet MS"/>
                <a:cs typeface="Trebuchet MS"/>
              </a:rPr>
              <a:t>G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80" b="1">
                <a:latin typeface="Trebuchet MS"/>
                <a:cs typeface="Trebuchet MS"/>
              </a:rPr>
              <a:t>F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50" b="1">
                <a:latin typeface="Trebuchet MS"/>
                <a:cs typeface="Trebuchet MS"/>
              </a:rPr>
              <a:t>Y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225" b="1">
                <a:latin typeface="Trebuchet MS"/>
                <a:cs typeface="Trebuchet MS"/>
              </a:rPr>
              <a:t>G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35" b="1">
                <a:latin typeface="Trebuchet MS"/>
                <a:cs typeface="Trebuchet MS"/>
              </a:rPr>
              <a:t>D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45" b="1">
                <a:latin typeface="Trebuchet MS"/>
                <a:cs typeface="Trebuchet MS"/>
              </a:rPr>
              <a:t>L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95" b="1">
                <a:latin typeface="Trebuchet MS"/>
                <a:cs typeface="Trebuchet MS"/>
              </a:rPr>
              <a:t>S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  <a:p>
            <a:pPr algn="ctr" marR="130810">
              <a:lnSpc>
                <a:spcPct val="100000"/>
              </a:lnSpc>
              <a:spcBef>
                <a:spcPts val="105"/>
              </a:spcBef>
              <a:tabLst>
                <a:tab pos="1478915" algn="l"/>
              </a:tabLst>
            </a:pPr>
            <a:r>
              <a:rPr dirty="0" sz="2100" spc="-150" b="1">
                <a:latin typeface="Trebuchet MS"/>
                <a:cs typeface="Trebuchet MS"/>
              </a:rPr>
              <a:t>T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30" b="1">
                <a:latin typeface="Trebuchet MS"/>
                <a:cs typeface="Trebuchet MS"/>
              </a:rPr>
              <a:t>O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65" b="1">
                <a:latin typeface="Trebuchet MS"/>
                <a:cs typeface="Trebuchet MS"/>
              </a:rPr>
              <a:t>U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25" b="1">
                <a:latin typeface="Trebuchet MS"/>
                <a:cs typeface="Trebuchet MS"/>
              </a:rPr>
              <a:t>I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75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T</a:t>
            </a:r>
            <a:r>
              <a:rPr dirty="0" sz="2100" b="1">
                <a:latin typeface="Trebuchet MS"/>
                <a:cs typeface="Trebuchet MS"/>
              </a:rPr>
              <a:t>	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-135" b="1">
                <a:latin typeface="Trebuchet MS"/>
                <a:cs typeface="Trebuchet MS"/>
              </a:rPr>
              <a:t>R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125" b="1">
                <a:latin typeface="Trebuchet MS"/>
                <a:cs typeface="Trebuchet MS"/>
              </a:rPr>
              <a:t>E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105" b="1">
                <a:latin typeface="Trebuchet MS"/>
                <a:cs typeface="Trebuchet MS"/>
              </a:rPr>
              <a:t>A</a:t>
            </a:r>
            <a:r>
              <a:rPr dirty="0" sz="2100" spc="-285" b="1">
                <a:latin typeface="Trebuchet MS"/>
                <a:cs typeface="Trebuchet MS"/>
              </a:rPr>
              <a:t> </a:t>
            </a:r>
            <a:r>
              <a:rPr dirty="0" sz="2100" spc="245" b="1">
                <a:latin typeface="Trebuchet MS"/>
                <a:cs typeface="Trebuchet MS"/>
              </a:rPr>
              <a:t>S</a:t>
            </a:r>
            <a:r>
              <a:rPr dirty="0" sz="2100" spc="-280" b="1">
                <a:latin typeface="Trebuchet MS"/>
                <a:cs typeface="Trebuchet MS"/>
              </a:rPr>
              <a:t> </a:t>
            </a:r>
            <a:r>
              <a:rPr dirty="0" sz="2100" spc="-50" b="1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0"/>
            <a:ext cx="3488675" cy="572917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90317" y="3657493"/>
            <a:ext cx="4359275" cy="2616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0" spc="-3095">
                <a:solidFill>
                  <a:srgbClr val="21413C"/>
                </a:solidFill>
                <a:latin typeface="Calibri"/>
                <a:cs typeface="Calibri"/>
              </a:rPr>
              <a:t>Agenda</a:t>
            </a:r>
            <a:endParaRPr sz="17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1016903"/>
            <a:ext cx="180974" cy="180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82980" y="696260"/>
            <a:ext cx="409257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270" b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 b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 b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10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 b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b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50" b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10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 b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10" b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4600" spc="-610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 b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 b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15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b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0" b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 b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1997978"/>
            <a:ext cx="180974" cy="18097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982980" y="1397262"/>
            <a:ext cx="6197600" cy="1987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  <a:tabLst>
                <a:tab pos="5182235" algn="l"/>
              </a:tabLst>
            </a:pPr>
            <a:r>
              <a:rPr dirty="0" sz="4600" spc="-125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5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5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27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dirty="0" sz="4600" spc="14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2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8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3960128"/>
            <a:ext cx="180974" cy="1809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4941203"/>
            <a:ext cx="180974" cy="1809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032221"/>
            <a:ext cx="3817912" cy="32512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525" y="6903353"/>
            <a:ext cx="180974" cy="1809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4525" y="8865503"/>
            <a:ext cx="180974" cy="18097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982980" y="3359412"/>
            <a:ext cx="7042784" cy="591185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4600" spc="-27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2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32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  <a:tabLst>
                <a:tab pos="4044950" algn="l"/>
              </a:tabLst>
            </a:pPr>
            <a:r>
              <a:rPr dirty="0" sz="4600" spc="-16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4600" spc="-62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5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45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2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7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600" spc="-195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1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4600" spc="495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  <a:tabLst>
                <a:tab pos="3812540" algn="l"/>
              </a:tabLst>
            </a:pPr>
            <a:r>
              <a:rPr dirty="0" sz="4600" spc="42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1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5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7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600" spc="-195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6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1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4600" spc="-62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4600" spc="495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5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4600" spc="-195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1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45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45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5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19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33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4600" spc="-61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265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185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600" spc="-61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600" spc="-5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273655" y="3304213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920699" y="779972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942433" y="740683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5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404280" y="1671945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5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433450" y="3199293"/>
            <a:ext cx="670560" cy="563245"/>
          </a:xfrm>
          <a:custGeom>
            <a:avLst/>
            <a:gdLst/>
            <a:ahLst/>
            <a:cxnLst/>
            <a:rect l="l" t="t" r="r" b="b"/>
            <a:pathLst>
              <a:path w="670560" h="563245">
                <a:moveTo>
                  <a:pt x="340567" y="562705"/>
                </a:moveTo>
                <a:lnTo>
                  <a:pt x="296263" y="560524"/>
                </a:lnTo>
                <a:lnTo>
                  <a:pt x="252485" y="553379"/>
                </a:lnTo>
                <a:lnTo>
                  <a:pt x="209792" y="541362"/>
                </a:lnTo>
                <a:lnTo>
                  <a:pt x="168719" y="524624"/>
                </a:lnTo>
                <a:lnTo>
                  <a:pt x="129784" y="503375"/>
                </a:lnTo>
                <a:lnTo>
                  <a:pt x="69266" y="450998"/>
                </a:lnTo>
                <a:lnTo>
                  <a:pt x="43361" y="412391"/>
                </a:lnTo>
                <a:lnTo>
                  <a:pt x="23140" y="369063"/>
                </a:lnTo>
                <a:lnTo>
                  <a:pt x="8944" y="322586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1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1544" y="359782"/>
                </a:lnTo>
                <a:lnTo>
                  <a:pt x="644528" y="404261"/>
                </a:lnTo>
                <a:lnTo>
                  <a:pt x="619192" y="444504"/>
                </a:lnTo>
                <a:lnTo>
                  <a:pt x="586409" y="474381"/>
                </a:lnTo>
                <a:lnTo>
                  <a:pt x="550479" y="500381"/>
                </a:lnTo>
                <a:lnTo>
                  <a:pt x="511855" y="522180"/>
                </a:lnTo>
                <a:lnTo>
                  <a:pt x="471021" y="539503"/>
                </a:lnTo>
                <a:lnTo>
                  <a:pt x="428498" y="552128"/>
                </a:lnTo>
                <a:lnTo>
                  <a:pt x="384831" y="559894"/>
                </a:lnTo>
                <a:lnTo>
                  <a:pt x="340567" y="5627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15439" y="136951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275947" y="6258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463294" y="1598899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4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4046" y="850937"/>
            <a:ext cx="3510279" cy="2836545"/>
          </a:xfrm>
          <a:custGeom>
            <a:avLst/>
            <a:gdLst/>
            <a:ahLst/>
            <a:cxnLst/>
            <a:rect l="l" t="t" r="r" b="b"/>
            <a:pathLst>
              <a:path w="3510279" h="2836545">
                <a:moveTo>
                  <a:pt x="544410" y="1680565"/>
                </a:moveTo>
                <a:lnTo>
                  <a:pt x="540448" y="1631772"/>
                </a:lnTo>
                <a:lnTo>
                  <a:pt x="528281" y="1582178"/>
                </a:lnTo>
                <a:lnTo>
                  <a:pt x="508482" y="1533855"/>
                </a:lnTo>
                <a:lnTo>
                  <a:pt x="473481" y="1481950"/>
                </a:lnTo>
                <a:lnTo>
                  <a:pt x="427837" y="1439037"/>
                </a:lnTo>
                <a:lnTo>
                  <a:pt x="373862" y="1407299"/>
                </a:lnTo>
                <a:lnTo>
                  <a:pt x="314185" y="1388287"/>
                </a:lnTo>
                <a:lnTo>
                  <a:pt x="227761" y="1382471"/>
                </a:lnTo>
                <a:lnTo>
                  <a:pt x="179717" y="1392694"/>
                </a:lnTo>
                <a:lnTo>
                  <a:pt x="137833" y="1413205"/>
                </a:lnTo>
                <a:lnTo>
                  <a:pt x="100965" y="1442656"/>
                </a:lnTo>
                <a:lnTo>
                  <a:pt x="67957" y="1479689"/>
                </a:lnTo>
                <a:lnTo>
                  <a:pt x="37630" y="1522971"/>
                </a:lnTo>
                <a:lnTo>
                  <a:pt x="13614" y="1571498"/>
                </a:lnTo>
                <a:lnTo>
                  <a:pt x="1905" y="1620037"/>
                </a:lnTo>
                <a:lnTo>
                  <a:pt x="0" y="1669021"/>
                </a:lnTo>
                <a:lnTo>
                  <a:pt x="5410" y="1718843"/>
                </a:lnTo>
                <a:lnTo>
                  <a:pt x="15621" y="1769897"/>
                </a:lnTo>
                <a:lnTo>
                  <a:pt x="39674" y="1836839"/>
                </a:lnTo>
                <a:lnTo>
                  <a:pt x="59550" y="1871052"/>
                </a:lnTo>
                <a:lnTo>
                  <a:pt x="83680" y="1902409"/>
                </a:lnTo>
                <a:lnTo>
                  <a:pt x="111658" y="1930412"/>
                </a:lnTo>
                <a:lnTo>
                  <a:pt x="143014" y="1954555"/>
                </a:lnTo>
                <a:lnTo>
                  <a:pt x="177215" y="1974443"/>
                </a:lnTo>
                <a:lnTo>
                  <a:pt x="213715" y="1989759"/>
                </a:lnTo>
                <a:lnTo>
                  <a:pt x="251879" y="2000237"/>
                </a:lnTo>
                <a:lnTo>
                  <a:pt x="291084" y="2005685"/>
                </a:lnTo>
                <a:lnTo>
                  <a:pt x="330657" y="2006041"/>
                </a:lnTo>
                <a:lnTo>
                  <a:pt x="369938" y="2001291"/>
                </a:lnTo>
                <a:lnTo>
                  <a:pt x="408292" y="1991499"/>
                </a:lnTo>
                <a:lnTo>
                  <a:pt x="442963" y="1969770"/>
                </a:lnTo>
                <a:lnTo>
                  <a:pt x="477291" y="1912721"/>
                </a:lnTo>
                <a:lnTo>
                  <a:pt x="498894" y="1867865"/>
                </a:lnTo>
                <a:lnTo>
                  <a:pt x="517423" y="1822221"/>
                </a:lnTo>
                <a:lnTo>
                  <a:pt x="531876" y="1775790"/>
                </a:lnTo>
                <a:lnTo>
                  <a:pt x="541223" y="1728571"/>
                </a:lnTo>
                <a:lnTo>
                  <a:pt x="544410" y="1680565"/>
                </a:lnTo>
                <a:close/>
              </a:path>
              <a:path w="3510279" h="2836545">
                <a:moveTo>
                  <a:pt x="1122045" y="722553"/>
                </a:moveTo>
                <a:lnTo>
                  <a:pt x="1116368" y="680186"/>
                </a:lnTo>
                <a:lnTo>
                  <a:pt x="1102271" y="639826"/>
                </a:lnTo>
                <a:lnTo>
                  <a:pt x="1080300" y="603072"/>
                </a:lnTo>
                <a:lnTo>
                  <a:pt x="1031100" y="552831"/>
                </a:lnTo>
                <a:lnTo>
                  <a:pt x="993648" y="529310"/>
                </a:lnTo>
                <a:lnTo>
                  <a:pt x="951039" y="511098"/>
                </a:lnTo>
                <a:lnTo>
                  <a:pt x="904938" y="498411"/>
                </a:lnTo>
                <a:lnTo>
                  <a:pt x="856996" y="491515"/>
                </a:lnTo>
                <a:lnTo>
                  <a:pt x="808875" y="490613"/>
                </a:lnTo>
                <a:lnTo>
                  <a:pt x="762254" y="495960"/>
                </a:lnTo>
                <a:lnTo>
                  <a:pt x="718794" y="507784"/>
                </a:lnTo>
                <a:lnTo>
                  <a:pt x="680148" y="526326"/>
                </a:lnTo>
                <a:lnTo>
                  <a:pt x="647992" y="551827"/>
                </a:lnTo>
                <a:lnTo>
                  <a:pt x="614019" y="591997"/>
                </a:lnTo>
                <a:lnTo>
                  <a:pt x="581520" y="633234"/>
                </a:lnTo>
                <a:lnTo>
                  <a:pt x="550519" y="675513"/>
                </a:lnTo>
                <a:lnTo>
                  <a:pt x="520992" y="718845"/>
                </a:lnTo>
                <a:lnTo>
                  <a:pt x="492963" y="763231"/>
                </a:lnTo>
                <a:lnTo>
                  <a:pt x="466407" y="808659"/>
                </a:lnTo>
                <a:lnTo>
                  <a:pt x="452882" y="851192"/>
                </a:lnTo>
                <a:lnTo>
                  <a:pt x="452526" y="862495"/>
                </a:lnTo>
                <a:lnTo>
                  <a:pt x="453428" y="873633"/>
                </a:lnTo>
                <a:lnTo>
                  <a:pt x="455574" y="884605"/>
                </a:lnTo>
                <a:lnTo>
                  <a:pt x="458965" y="895400"/>
                </a:lnTo>
                <a:lnTo>
                  <a:pt x="482015" y="938936"/>
                </a:lnTo>
                <a:lnTo>
                  <a:pt x="525500" y="1027696"/>
                </a:lnTo>
                <a:lnTo>
                  <a:pt x="550964" y="1070038"/>
                </a:lnTo>
                <a:lnTo>
                  <a:pt x="582244" y="1109129"/>
                </a:lnTo>
                <a:lnTo>
                  <a:pt x="621830" y="1143520"/>
                </a:lnTo>
                <a:lnTo>
                  <a:pt x="660984" y="1168196"/>
                </a:lnTo>
                <a:lnTo>
                  <a:pt x="704062" y="1185291"/>
                </a:lnTo>
                <a:lnTo>
                  <a:pt x="749554" y="1194168"/>
                </a:lnTo>
                <a:lnTo>
                  <a:pt x="780364" y="1195374"/>
                </a:lnTo>
                <a:lnTo>
                  <a:pt x="795832" y="1194549"/>
                </a:lnTo>
                <a:lnTo>
                  <a:pt x="841400" y="1186434"/>
                </a:lnTo>
                <a:lnTo>
                  <a:pt x="892302" y="1154722"/>
                </a:lnTo>
                <a:lnTo>
                  <a:pt x="929449" y="1128191"/>
                </a:lnTo>
                <a:lnTo>
                  <a:pt x="963472" y="1099756"/>
                </a:lnTo>
                <a:lnTo>
                  <a:pt x="990206" y="1066914"/>
                </a:lnTo>
                <a:lnTo>
                  <a:pt x="1014387" y="1022972"/>
                </a:lnTo>
                <a:lnTo>
                  <a:pt x="1037031" y="978344"/>
                </a:lnTo>
                <a:lnTo>
                  <a:pt x="1058138" y="933030"/>
                </a:lnTo>
                <a:lnTo>
                  <a:pt x="1077709" y="887044"/>
                </a:lnTo>
                <a:lnTo>
                  <a:pt x="1095756" y="840359"/>
                </a:lnTo>
                <a:lnTo>
                  <a:pt x="1112253" y="793000"/>
                </a:lnTo>
                <a:lnTo>
                  <a:pt x="1120990" y="751154"/>
                </a:lnTo>
                <a:lnTo>
                  <a:pt x="1121994" y="736879"/>
                </a:lnTo>
                <a:lnTo>
                  <a:pt x="1122045" y="722553"/>
                </a:lnTo>
                <a:close/>
              </a:path>
              <a:path w="3510279" h="2836545">
                <a:moveTo>
                  <a:pt x="1204264" y="2559227"/>
                </a:moveTo>
                <a:lnTo>
                  <a:pt x="1193469" y="2494686"/>
                </a:lnTo>
                <a:lnTo>
                  <a:pt x="1162558" y="2441537"/>
                </a:lnTo>
                <a:lnTo>
                  <a:pt x="1119784" y="2400477"/>
                </a:lnTo>
                <a:lnTo>
                  <a:pt x="1053566" y="2357234"/>
                </a:lnTo>
                <a:lnTo>
                  <a:pt x="1010412" y="2340432"/>
                </a:lnTo>
                <a:lnTo>
                  <a:pt x="967206" y="2330754"/>
                </a:lnTo>
                <a:lnTo>
                  <a:pt x="924013" y="2327643"/>
                </a:lnTo>
                <a:lnTo>
                  <a:pt x="880897" y="2330488"/>
                </a:lnTo>
                <a:lnTo>
                  <a:pt x="837882" y="2338717"/>
                </a:lnTo>
                <a:lnTo>
                  <a:pt x="795058" y="2351735"/>
                </a:lnTo>
                <a:lnTo>
                  <a:pt x="752449" y="2368956"/>
                </a:lnTo>
                <a:lnTo>
                  <a:pt x="710133" y="2389809"/>
                </a:lnTo>
                <a:lnTo>
                  <a:pt x="658596" y="2420658"/>
                </a:lnTo>
                <a:lnTo>
                  <a:pt x="621106" y="2451697"/>
                </a:lnTo>
                <a:lnTo>
                  <a:pt x="596315" y="2484996"/>
                </a:lnTo>
                <a:lnTo>
                  <a:pt x="582879" y="2522639"/>
                </a:lnTo>
                <a:lnTo>
                  <a:pt x="579462" y="2566695"/>
                </a:lnTo>
                <a:lnTo>
                  <a:pt x="584708" y="2619248"/>
                </a:lnTo>
                <a:lnTo>
                  <a:pt x="597382" y="2674264"/>
                </a:lnTo>
                <a:lnTo>
                  <a:pt x="616724" y="2720098"/>
                </a:lnTo>
                <a:lnTo>
                  <a:pt x="643470" y="2757297"/>
                </a:lnTo>
                <a:lnTo>
                  <a:pt x="678357" y="2786392"/>
                </a:lnTo>
                <a:lnTo>
                  <a:pt x="722134" y="2807932"/>
                </a:lnTo>
                <a:lnTo>
                  <a:pt x="775512" y="2822448"/>
                </a:lnTo>
                <a:lnTo>
                  <a:pt x="816559" y="2829534"/>
                </a:lnTo>
                <a:lnTo>
                  <a:pt x="857796" y="2834182"/>
                </a:lnTo>
                <a:lnTo>
                  <a:pt x="899248" y="2836380"/>
                </a:lnTo>
                <a:lnTo>
                  <a:pt x="940892" y="2836151"/>
                </a:lnTo>
                <a:lnTo>
                  <a:pt x="1005776" y="2827566"/>
                </a:lnTo>
                <a:lnTo>
                  <a:pt x="1066609" y="2803398"/>
                </a:lnTo>
                <a:lnTo>
                  <a:pt x="1119670" y="2765082"/>
                </a:lnTo>
                <a:lnTo>
                  <a:pt x="1161757" y="2714968"/>
                </a:lnTo>
                <a:lnTo>
                  <a:pt x="1190332" y="2656090"/>
                </a:lnTo>
                <a:lnTo>
                  <a:pt x="1203629" y="2592006"/>
                </a:lnTo>
                <a:lnTo>
                  <a:pt x="1204264" y="2559227"/>
                </a:lnTo>
                <a:close/>
              </a:path>
              <a:path w="3510279" h="2836545">
                <a:moveTo>
                  <a:pt x="1527073" y="1704035"/>
                </a:moveTo>
                <a:lnTo>
                  <a:pt x="1525638" y="1652524"/>
                </a:lnTo>
                <a:lnTo>
                  <a:pt x="1518678" y="1602930"/>
                </a:lnTo>
                <a:lnTo>
                  <a:pt x="1506016" y="1556473"/>
                </a:lnTo>
                <a:lnTo>
                  <a:pt x="1487474" y="1514386"/>
                </a:lnTo>
                <a:lnTo>
                  <a:pt x="1454137" y="1466850"/>
                </a:lnTo>
                <a:lnTo>
                  <a:pt x="1413141" y="1425727"/>
                </a:lnTo>
                <a:lnTo>
                  <a:pt x="1365681" y="1392262"/>
                </a:lnTo>
                <a:lnTo>
                  <a:pt x="1313180" y="1367447"/>
                </a:lnTo>
                <a:lnTo>
                  <a:pt x="1257211" y="1352016"/>
                </a:lnTo>
                <a:lnTo>
                  <a:pt x="1199400" y="1346415"/>
                </a:lnTo>
                <a:lnTo>
                  <a:pt x="1170355" y="1347368"/>
                </a:lnTo>
                <a:lnTo>
                  <a:pt x="1113053" y="1356753"/>
                </a:lnTo>
                <a:lnTo>
                  <a:pt x="1056767" y="1377581"/>
                </a:lnTo>
                <a:lnTo>
                  <a:pt x="1003007" y="1408684"/>
                </a:lnTo>
                <a:lnTo>
                  <a:pt x="954443" y="1447380"/>
                </a:lnTo>
                <a:lnTo>
                  <a:pt x="912126" y="1492821"/>
                </a:lnTo>
                <a:lnTo>
                  <a:pt x="876998" y="1544027"/>
                </a:lnTo>
                <a:lnTo>
                  <a:pt x="849820" y="1599857"/>
                </a:lnTo>
                <a:lnTo>
                  <a:pt x="831189" y="1659089"/>
                </a:lnTo>
                <a:lnTo>
                  <a:pt x="821524" y="1720418"/>
                </a:lnTo>
                <a:lnTo>
                  <a:pt x="820127" y="1751457"/>
                </a:lnTo>
                <a:lnTo>
                  <a:pt x="821258" y="1770151"/>
                </a:lnTo>
                <a:lnTo>
                  <a:pt x="832700" y="1825066"/>
                </a:lnTo>
                <a:lnTo>
                  <a:pt x="855700" y="1876221"/>
                </a:lnTo>
                <a:lnTo>
                  <a:pt x="889177" y="1921230"/>
                </a:lnTo>
                <a:lnTo>
                  <a:pt x="931570" y="1957959"/>
                </a:lnTo>
                <a:lnTo>
                  <a:pt x="980884" y="1984692"/>
                </a:lnTo>
                <a:lnTo>
                  <a:pt x="1152334" y="2037791"/>
                </a:lnTo>
                <a:lnTo>
                  <a:pt x="1202740" y="2051024"/>
                </a:lnTo>
                <a:lnTo>
                  <a:pt x="1251800" y="2057895"/>
                </a:lnTo>
                <a:lnTo>
                  <a:pt x="1299286" y="2056523"/>
                </a:lnTo>
                <a:lnTo>
                  <a:pt x="1344930" y="2045030"/>
                </a:lnTo>
                <a:lnTo>
                  <a:pt x="1388478" y="2021522"/>
                </a:lnTo>
                <a:lnTo>
                  <a:pt x="1429664" y="1984146"/>
                </a:lnTo>
                <a:lnTo>
                  <a:pt x="1457629" y="1947062"/>
                </a:lnTo>
                <a:lnTo>
                  <a:pt x="1481150" y="1904504"/>
                </a:lnTo>
                <a:lnTo>
                  <a:pt x="1500022" y="1857692"/>
                </a:lnTo>
                <a:lnTo>
                  <a:pt x="1514094" y="1807845"/>
                </a:lnTo>
                <a:lnTo>
                  <a:pt x="1523174" y="1756219"/>
                </a:lnTo>
                <a:lnTo>
                  <a:pt x="1527073" y="1704035"/>
                </a:lnTo>
                <a:close/>
              </a:path>
              <a:path w="3510279" h="2836545">
                <a:moveTo>
                  <a:pt x="1684921" y="223812"/>
                </a:moveTo>
                <a:lnTo>
                  <a:pt x="1682496" y="181775"/>
                </a:lnTo>
                <a:lnTo>
                  <a:pt x="1673860" y="143243"/>
                </a:lnTo>
                <a:lnTo>
                  <a:pt x="1639087" y="78003"/>
                </a:lnTo>
                <a:lnTo>
                  <a:pt x="1582724" y="30848"/>
                </a:lnTo>
                <a:lnTo>
                  <a:pt x="1547114" y="14897"/>
                </a:lnTo>
                <a:lnTo>
                  <a:pt x="1506905" y="4508"/>
                </a:lnTo>
                <a:lnTo>
                  <a:pt x="1462354" y="0"/>
                </a:lnTo>
                <a:lnTo>
                  <a:pt x="1413738" y="1714"/>
                </a:lnTo>
                <a:lnTo>
                  <a:pt x="1362989" y="7734"/>
                </a:lnTo>
                <a:lnTo>
                  <a:pt x="1313205" y="15252"/>
                </a:lnTo>
                <a:lnTo>
                  <a:pt x="1177175" y="38785"/>
                </a:lnTo>
                <a:lnTo>
                  <a:pt x="1131722" y="58178"/>
                </a:lnTo>
                <a:lnTo>
                  <a:pt x="1092682" y="83273"/>
                </a:lnTo>
                <a:lnTo>
                  <a:pt x="1060297" y="113195"/>
                </a:lnTo>
                <a:lnTo>
                  <a:pt x="1034783" y="147053"/>
                </a:lnTo>
                <a:lnTo>
                  <a:pt x="1016406" y="183972"/>
                </a:lnTo>
                <a:lnTo>
                  <a:pt x="1005382" y="223075"/>
                </a:lnTo>
                <a:lnTo>
                  <a:pt x="1001979" y="263461"/>
                </a:lnTo>
                <a:lnTo>
                  <a:pt x="1006411" y="304266"/>
                </a:lnTo>
                <a:lnTo>
                  <a:pt x="1018933" y="344614"/>
                </a:lnTo>
                <a:lnTo>
                  <a:pt x="1039787" y="383590"/>
                </a:lnTo>
                <a:lnTo>
                  <a:pt x="1074623" y="433158"/>
                </a:lnTo>
                <a:lnTo>
                  <a:pt x="1115542" y="477824"/>
                </a:lnTo>
                <a:lnTo>
                  <a:pt x="1147546" y="504367"/>
                </a:lnTo>
                <a:lnTo>
                  <a:pt x="1181328" y="528662"/>
                </a:lnTo>
                <a:lnTo>
                  <a:pt x="1216533" y="550252"/>
                </a:lnTo>
                <a:lnTo>
                  <a:pt x="1252778" y="568706"/>
                </a:lnTo>
                <a:lnTo>
                  <a:pt x="1289748" y="583590"/>
                </a:lnTo>
                <a:lnTo>
                  <a:pt x="1327086" y="594487"/>
                </a:lnTo>
                <a:lnTo>
                  <a:pt x="1401419" y="602513"/>
                </a:lnTo>
                <a:lnTo>
                  <a:pt x="1437728" y="598792"/>
                </a:lnTo>
                <a:lnTo>
                  <a:pt x="1506867" y="573684"/>
                </a:lnTo>
                <a:lnTo>
                  <a:pt x="1538986" y="551434"/>
                </a:lnTo>
                <a:lnTo>
                  <a:pt x="1569021" y="522147"/>
                </a:lnTo>
                <a:lnTo>
                  <a:pt x="1596605" y="485368"/>
                </a:lnTo>
                <a:lnTo>
                  <a:pt x="1621396" y="440690"/>
                </a:lnTo>
                <a:lnTo>
                  <a:pt x="1664131" y="334873"/>
                </a:lnTo>
                <a:lnTo>
                  <a:pt x="1680895" y="268998"/>
                </a:lnTo>
                <a:lnTo>
                  <a:pt x="1684921" y="223812"/>
                </a:lnTo>
                <a:close/>
              </a:path>
              <a:path w="3510279" h="2836545">
                <a:moveTo>
                  <a:pt x="2126069" y="2418308"/>
                </a:moveTo>
                <a:lnTo>
                  <a:pt x="2122576" y="2370023"/>
                </a:lnTo>
                <a:lnTo>
                  <a:pt x="2107120" y="2324189"/>
                </a:lnTo>
                <a:lnTo>
                  <a:pt x="2080691" y="2283625"/>
                </a:lnTo>
                <a:lnTo>
                  <a:pt x="2041258" y="2248293"/>
                </a:lnTo>
                <a:lnTo>
                  <a:pt x="2005444" y="2224049"/>
                </a:lnTo>
                <a:lnTo>
                  <a:pt x="1967623" y="2203107"/>
                </a:lnTo>
                <a:lnTo>
                  <a:pt x="1928088" y="2185619"/>
                </a:lnTo>
                <a:lnTo>
                  <a:pt x="1887143" y="2171725"/>
                </a:lnTo>
                <a:lnTo>
                  <a:pt x="1845106" y="2161552"/>
                </a:lnTo>
                <a:lnTo>
                  <a:pt x="1802358" y="2155164"/>
                </a:lnTo>
                <a:lnTo>
                  <a:pt x="1759191" y="2152612"/>
                </a:lnTo>
                <a:lnTo>
                  <a:pt x="1715973" y="2153932"/>
                </a:lnTo>
                <a:lnTo>
                  <a:pt x="1673034" y="2159101"/>
                </a:lnTo>
                <a:lnTo>
                  <a:pt x="1630743" y="2168080"/>
                </a:lnTo>
                <a:lnTo>
                  <a:pt x="1587969" y="2187778"/>
                </a:lnTo>
                <a:lnTo>
                  <a:pt x="1549869" y="2213089"/>
                </a:lnTo>
                <a:lnTo>
                  <a:pt x="1516646" y="2243175"/>
                </a:lnTo>
                <a:lnTo>
                  <a:pt x="1488516" y="2277199"/>
                </a:lnTo>
                <a:lnTo>
                  <a:pt x="1465656" y="2314346"/>
                </a:lnTo>
                <a:lnTo>
                  <a:pt x="1448282" y="2353767"/>
                </a:lnTo>
                <a:lnTo>
                  <a:pt x="1436585" y="2394623"/>
                </a:lnTo>
                <a:lnTo>
                  <a:pt x="1430794" y="2436088"/>
                </a:lnTo>
                <a:lnTo>
                  <a:pt x="1431086" y="2477325"/>
                </a:lnTo>
                <a:lnTo>
                  <a:pt x="1437678" y="2517508"/>
                </a:lnTo>
                <a:lnTo>
                  <a:pt x="1450759" y="2555798"/>
                </a:lnTo>
                <a:lnTo>
                  <a:pt x="1470545" y="2591358"/>
                </a:lnTo>
                <a:lnTo>
                  <a:pt x="1497241" y="2623362"/>
                </a:lnTo>
                <a:lnTo>
                  <a:pt x="1535925" y="2655227"/>
                </a:lnTo>
                <a:lnTo>
                  <a:pt x="1576082" y="2684703"/>
                </a:lnTo>
                <a:lnTo>
                  <a:pt x="1617687" y="2711793"/>
                </a:lnTo>
                <a:lnTo>
                  <a:pt x="1660766" y="2736481"/>
                </a:lnTo>
                <a:lnTo>
                  <a:pt x="1705292" y="2758795"/>
                </a:lnTo>
                <a:lnTo>
                  <a:pt x="1758251" y="2782024"/>
                </a:lnTo>
                <a:lnTo>
                  <a:pt x="1803095" y="2792311"/>
                </a:lnTo>
                <a:lnTo>
                  <a:pt x="1826183" y="2791841"/>
                </a:lnTo>
                <a:lnTo>
                  <a:pt x="1870583" y="2779725"/>
                </a:lnTo>
                <a:lnTo>
                  <a:pt x="1908708" y="2753957"/>
                </a:lnTo>
                <a:lnTo>
                  <a:pt x="1952307" y="2704846"/>
                </a:lnTo>
                <a:lnTo>
                  <a:pt x="1984362" y="2666174"/>
                </a:lnTo>
                <a:lnTo>
                  <a:pt x="2015274" y="2626652"/>
                </a:lnTo>
                <a:lnTo>
                  <a:pt x="2045055" y="2586253"/>
                </a:lnTo>
                <a:lnTo>
                  <a:pt x="2073706" y="2545003"/>
                </a:lnTo>
                <a:lnTo>
                  <a:pt x="2101215" y="2502890"/>
                </a:lnTo>
                <a:lnTo>
                  <a:pt x="2117382" y="2465895"/>
                </a:lnTo>
                <a:lnTo>
                  <a:pt x="2126069" y="2418308"/>
                </a:lnTo>
                <a:close/>
              </a:path>
              <a:path w="3510279" h="2836545">
                <a:moveTo>
                  <a:pt x="2166061" y="1211376"/>
                </a:moveTo>
                <a:lnTo>
                  <a:pt x="2161502" y="1169441"/>
                </a:lnTo>
                <a:lnTo>
                  <a:pt x="2145868" y="1130274"/>
                </a:lnTo>
                <a:lnTo>
                  <a:pt x="1985822" y="814997"/>
                </a:lnTo>
                <a:lnTo>
                  <a:pt x="1959317" y="783043"/>
                </a:lnTo>
                <a:lnTo>
                  <a:pt x="1924062" y="761111"/>
                </a:lnTo>
                <a:lnTo>
                  <a:pt x="1883676" y="751446"/>
                </a:lnTo>
                <a:lnTo>
                  <a:pt x="1862848" y="751573"/>
                </a:lnTo>
                <a:lnTo>
                  <a:pt x="1787918" y="765949"/>
                </a:lnTo>
                <a:lnTo>
                  <a:pt x="1748167" y="778510"/>
                </a:lnTo>
                <a:lnTo>
                  <a:pt x="1709724" y="794435"/>
                </a:lnTo>
                <a:lnTo>
                  <a:pt x="1672729" y="813663"/>
                </a:lnTo>
                <a:lnTo>
                  <a:pt x="1637614" y="835977"/>
                </a:lnTo>
                <a:lnTo>
                  <a:pt x="1604492" y="861288"/>
                </a:lnTo>
                <a:lnTo>
                  <a:pt x="1573745" y="889330"/>
                </a:lnTo>
                <a:lnTo>
                  <a:pt x="1543088" y="922058"/>
                </a:lnTo>
                <a:lnTo>
                  <a:pt x="1514729" y="960488"/>
                </a:lnTo>
                <a:lnTo>
                  <a:pt x="1491894" y="1002690"/>
                </a:lnTo>
                <a:lnTo>
                  <a:pt x="1475232" y="1047445"/>
                </a:lnTo>
                <a:lnTo>
                  <a:pt x="1462595" y="1119886"/>
                </a:lnTo>
                <a:lnTo>
                  <a:pt x="1464894" y="1164729"/>
                </a:lnTo>
                <a:lnTo>
                  <a:pt x="1475447" y="1205649"/>
                </a:lnTo>
                <a:lnTo>
                  <a:pt x="1493558" y="1243012"/>
                </a:lnTo>
                <a:lnTo>
                  <a:pt x="1518488" y="1277226"/>
                </a:lnTo>
                <a:lnTo>
                  <a:pt x="1549527" y="1308696"/>
                </a:lnTo>
                <a:lnTo>
                  <a:pt x="1585963" y="1337792"/>
                </a:lnTo>
                <a:lnTo>
                  <a:pt x="1627098" y="1364932"/>
                </a:lnTo>
                <a:lnTo>
                  <a:pt x="1683169" y="1395907"/>
                </a:lnTo>
                <a:lnTo>
                  <a:pt x="1743544" y="1417320"/>
                </a:lnTo>
                <a:lnTo>
                  <a:pt x="1806613" y="1428610"/>
                </a:lnTo>
                <a:lnTo>
                  <a:pt x="1838617" y="1430350"/>
                </a:lnTo>
                <a:lnTo>
                  <a:pt x="1870671" y="1429461"/>
                </a:lnTo>
                <a:lnTo>
                  <a:pt x="1934006" y="1419860"/>
                </a:lnTo>
                <a:lnTo>
                  <a:pt x="1994928" y="1400060"/>
                </a:lnTo>
                <a:lnTo>
                  <a:pt x="2051812" y="1370596"/>
                </a:lnTo>
                <a:lnTo>
                  <a:pt x="2114067" y="1323340"/>
                </a:lnTo>
                <a:lnTo>
                  <a:pt x="2141436" y="1291247"/>
                </a:lnTo>
                <a:lnTo>
                  <a:pt x="2159216" y="1252994"/>
                </a:lnTo>
                <a:lnTo>
                  <a:pt x="2166061" y="1211376"/>
                </a:lnTo>
                <a:close/>
              </a:path>
              <a:path w="3510279" h="2836545">
                <a:moveTo>
                  <a:pt x="2578100" y="1950542"/>
                </a:moveTo>
                <a:lnTo>
                  <a:pt x="2570391" y="1878241"/>
                </a:lnTo>
                <a:lnTo>
                  <a:pt x="2554694" y="1792135"/>
                </a:lnTo>
                <a:lnTo>
                  <a:pt x="2536939" y="1749107"/>
                </a:lnTo>
                <a:lnTo>
                  <a:pt x="2514358" y="1710613"/>
                </a:lnTo>
                <a:lnTo>
                  <a:pt x="2487333" y="1676755"/>
                </a:lnTo>
                <a:lnTo>
                  <a:pt x="2456256" y="1647672"/>
                </a:lnTo>
                <a:lnTo>
                  <a:pt x="2421534" y="1623453"/>
                </a:lnTo>
                <a:lnTo>
                  <a:pt x="2383548" y="1604238"/>
                </a:lnTo>
                <a:lnTo>
                  <a:pt x="2342692" y="1590116"/>
                </a:lnTo>
                <a:lnTo>
                  <a:pt x="2299360" y="1581238"/>
                </a:lnTo>
                <a:lnTo>
                  <a:pt x="2253945" y="1577682"/>
                </a:lnTo>
                <a:lnTo>
                  <a:pt x="2206853" y="1579600"/>
                </a:lnTo>
                <a:lnTo>
                  <a:pt x="2158454" y="1587080"/>
                </a:lnTo>
                <a:lnTo>
                  <a:pt x="2109152" y="1600263"/>
                </a:lnTo>
                <a:lnTo>
                  <a:pt x="2072017" y="1617827"/>
                </a:lnTo>
                <a:lnTo>
                  <a:pt x="2038261" y="1644370"/>
                </a:lnTo>
                <a:lnTo>
                  <a:pt x="2008543" y="1678216"/>
                </a:lnTo>
                <a:lnTo>
                  <a:pt x="1983498" y="1717687"/>
                </a:lnTo>
                <a:lnTo>
                  <a:pt x="1963737" y="1761109"/>
                </a:lnTo>
                <a:lnTo>
                  <a:pt x="1949919" y="1806816"/>
                </a:lnTo>
                <a:lnTo>
                  <a:pt x="1942668" y="1853107"/>
                </a:lnTo>
                <a:lnTo>
                  <a:pt x="1942630" y="1898319"/>
                </a:lnTo>
                <a:lnTo>
                  <a:pt x="1950427" y="1940775"/>
                </a:lnTo>
                <a:lnTo>
                  <a:pt x="1966696" y="1978799"/>
                </a:lnTo>
                <a:lnTo>
                  <a:pt x="2002383" y="2025065"/>
                </a:lnTo>
                <a:lnTo>
                  <a:pt x="2043874" y="2066201"/>
                </a:lnTo>
                <a:lnTo>
                  <a:pt x="2090445" y="2101481"/>
                </a:lnTo>
                <a:lnTo>
                  <a:pt x="2141270" y="2130310"/>
                </a:lnTo>
                <a:lnTo>
                  <a:pt x="2195449" y="2152167"/>
                </a:lnTo>
                <a:lnTo>
                  <a:pt x="2252053" y="2166670"/>
                </a:lnTo>
                <a:lnTo>
                  <a:pt x="2310066" y="2173567"/>
                </a:lnTo>
                <a:lnTo>
                  <a:pt x="2339302" y="2174125"/>
                </a:lnTo>
                <a:lnTo>
                  <a:pt x="2376309" y="2172233"/>
                </a:lnTo>
                <a:lnTo>
                  <a:pt x="2422182" y="2162772"/>
                </a:lnTo>
                <a:lnTo>
                  <a:pt x="2465082" y="2143963"/>
                </a:lnTo>
                <a:lnTo>
                  <a:pt x="2503119" y="2116645"/>
                </a:lnTo>
                <a:lnTo>
                  <a:pt x="2534653" y="2081999"/>
                </a:lnTo>
                <a:lnTo>
                  <a:pt x="2558275" y="2041563"/>
                </a:lnTo>
                <a:lnTo>
                  <a:pt x="2572982" y="1997100"/>
                </a:lnTo>
                <a:lnTo>
                  <a:pt x="2578100" y="1950542"/>
                </a:lnTo>
                <a:close/>
              </a:path>
              <a:path w="3510279" h="2836545">
                <a:moveTo>
                  <a:pt x="2742031" y="337172"/>
                </a:moveTo>
                <a:lnTo>
                  <a:pt x="2741930" y="292950"/>
                </a:lnTo>
                <a:lnTo>
                  <a:pt x="2731389" y="247980"/>
                </a:lnTo>
                <a:lnTo>
                  <a:pt x="2711856" y="204127"/>
                </a:lnTo>
                <a:lnTo>
                  <a:pt x="2684729" y="163283"/>
                </a:lnTo>
                <a:lnTo>
                  <a:pt x="2651468" y="127304"/>
                </a:lnTo>
                <a:lnTo>
                  <a:pt x="2613495" y="98094"/>
                </a:lnTo>
                <a:lnTo>
                  <a:pt x="2572232" y="77520"/>
                </a:lnTo>
                <a:lnTo>
                  <a:pt x="2529116" y="67462"/>
                </a:lnTo>
                <a:lnTo>
                  <a:pt x="2434882" y="64731"/>
                </a:lnTo>
                <a:lnTo>
                  <a:pt x="2340673" y="65519"/>
                </a:lnTo>
                <a:lnTo>
                  <a:pt x="2246490" y="69786"/>
                </a:lnTo>
                <a:lnTo>
                  <a:pt x="2201049" y="92938"/>
                </a:lnTo>
                <a:lnTo>
                  <a:pt x="2160117" y="119253"/>
                </a:lnTo>
                <a:lnTo>
                  <a:pt x="2123770" y="148399"/>
                </a:lnTo>
                <a:lnTo>
                  <a:pt x="2092071" y="180009"/>
                </a:lnTo>
                <a:lnTo>
                  <a:pt x="2065108" y="213779"/>
                </a:lnTo>
                <a:lnTo>
                  <a:pt x="2042960" y="249326"/>
                </a:lnTo>
                <a:lnTo>
                  <a:pt x="2025662" y="286334"/>
                </a:lnTo>
                <a:lnTo>
                  <a:pt x="2013318" y="324459"/>
                </a:lnTo>
                <a:lnTo>
                  <a:pt x="2005990" y="363334"/>
                </a:lnTo>
                <a:lnTo>
                  <a:pt x="2003755" y="402653"/>
                </a:lnTo>
                <a:lnTo>
                  <a:pt x="2006663" y="442036"/>
                </a:lnTo>
                <a:lnTo>
                  <a:pt x="2014804" y="481177"/>
                </a:lnTo>
                <a:lnTo>
                  <a:pt x="2028253" y="519696"/>
                </a:lnTo>
                <a:lnTo>
                  <a:pt x="2047074" y="557288"/>
                </a:lnTo>
                <a:lnTo>
                  <a:pt x="2071331" y="593572"/>
                </a:lnTo>
                <a:lnTo>
                  <a:pt x="2101100" y="628243"/>
                </a:lnTo>
                <a:lnTo>
                  <a:pt x="2144166" y="667816"/>
                </a:lnTo>
                <a:lnTo>
                  <a:pt x="2195830" y="701598"/>
                </a:lnTo>
                <a:lnTo>
                  <a:pt x="2254453" y="721080"/>
                </a:lnTo>
                <a:lnTo>
                  <a:pt x="2285136" y="725004"/>
                </a:lnTo>
                <a:lnTo>
                  <a:pt x="2316073" y="724954"/>
                </a:lnTo>
                <a:lnTo>
                  <a:pt x="2376678" y="712965"/>
                </a:lnTo>
                <a:lnTo>
                  <a:pt x="2432177" y="685927"/>
                </a:lnTo>
                <a:lnTo>
                  <a:pt x="2474112" y="655193"/>
                </a:lnTo>
                <a:lnTo>
                  <a:pt x="2508567" y="631964"/>
                </a:lnTo>
                <a:lnTo>
                  <a:pt x="2544076" y="610349"/>
                </a:lnTo>
                <a:lnTo>
                  <a:pt x="2580627" y="590346"/>
                </a:lnTo>
                <a:lnTo>
                  <a:pt x="2625521" y="567016"/>
                </a:lnTo>
                <a:lnTo>
                  <a:pt x="2661158" y="538099"/>
                </a:lnTo>
                <a:lnTo>
                  <a:pt x="2688742" y="504380"/>
                </a:lnTo>
                <a:lnTo>
                  <a:pt x="2709430" y="466648"/>
                </a:lnTo>
                <a:lnTo>
                  <a:pt x="2724416" y="425678"/>
                </a:lnTo>
                <a:lnTo>
                  <a:pt x="2734881" y="382257"/>
                </a:lnTo>
                <a:lnTo>
                  <a:pt x="2742031" y="337172"/>
                </a:lnTo>
                <a:close/>
              </a:path>
              <a:path w="3510279" h="2836545">
                <a:moveTo>
                  <a:pt x="3157220" y="1145755"/>
                </a:moveTo>
                <a:lnTo>
                  <a:pt x="3152927" y="1102728"/>
                </a:lnTo>
                <a:lnTo>
                  <a:pt x="3142665" y="1061046"/>
                </a:lnTo>
                <a:lnTo>
                  <a:pt x="3126422" y="1021778"/>
                </a:lnTo>
                <a:lnTo>
                  <a:pt x="3104235" y="986002"/>
                </a:lnTo>
                <a:lnTo>
                  <a:pt x="3076117" y="954773"/>
                </a:lnTo>
                <a:lnTo>
                  <a:pt x="3042094" y="929182"/>
                </a:lnTo>
                <a:lnTo>
                  <a:pt x="2999879" y="905217"/>
                </a:lnTo>
                <a:lnTo>
                  <a:pt x="2956966" y="884694"/>
                </a:lnTo>
                <a:lnTo>
                  <a:pt x="2913240" y="868400"/>
                </a:lnTo>
                <a:lnTo>
                  <a:pt x="2868574" y="857148"/>
                </a:lnTo>
                <a:lnTo>
                  <a:pt x="2822854" y="851725"/>
                </a:lnTo>
                <a:lnTo>
                  <a:pt x="2775953" y="852957"/>
                </a:lnTo>
                <a:lnTo>
                  <a:pt x="2727744" y="861631"/>
                </a:lnTo>
                <a:lnTo>
                  <a:pt x="2678099" y="878547"/>
                </a:lnTo>
                <a:lnTo>
                  <a:pt x="2546820" y="965250"/>
                </a:lnTo>
                <a:lnTo>
                  <a:pt x="2502408" y="993089"/>
                </a:lnTo>
                <a:lnTo>
                  <a:pt x="2460091" y="1027137"/>
                </a:lnTo>
                <a:lnTo>
                  <a:pt x="2433447" y="1066203"/>
                </a:lnTo>
                <a:lnTo>
                  <a:pt x="2419439" y="1109103"/>
                </a:lnTo>
                <a:lnTo>
                  <a:pt x="2414981" y="1154671"/>
                </a:lnTo>
                <a:lnTo>
                  <a:pt x="2417026" y="1201699"/>
                </a:lnTo>
                <a:lnTo>
                  <a:pt x="2422512" y="1249019"/>
                </a:lnTo>
                <a:lnTo>
                  <a:pt x="2436520" y="1300391"/>
                </a:lnTo>
                <a:lnTo>
                  <a:pt x="2462326" y="1342428"/>
                </a:lnTo>
                <a:lnTo>
                  <a:pt x="2497899" y="1376413"/>
                </a:lnTo>
                <a:lnTo>
                  <a:pt x="2541181" y="1403616"/>
                </a:lnTo>
                <a:lnTo>
                  <a:pt x="2590127" y="1425321"/>
                </a:lnTo>
                <a:lnTo>
                  <a:pt x="2637332" y="1438363"/>
                </a:lnTo>
                <a:lnTo>
                  <a:pt x="2683649" y="1442491"/>
                </a:lnTo>
                <a:lnTo>
                  <a:pt x="2729230" y="1439583"/>
                </a:lnTo>
                <a:lnTo>
                  <a:pt x="2774289" y="1431531"/>
                </a:lnTo>
                <a:lnTo>
                  <a:pt x="2819019" y="1420228"/>
                </a:lnTo>
                <a:lnTo>
                  <a:pt x="2908211" y="1395425"/>
                </a:lnTo>
                <a:lnTo>
                  <a:pt x="2953067" y="1385697"/>
                </a:lnTo>
                <a:lnTo>
                  <a:pt x="2998343" y="1380274"/>
                </a:lnTo>
                <a:lnTo>
                  <a:pt x="3047936" y="1381455"/>
                </a:lnTo>
                <a:lnTo>
                  <a:pt x="3052191" y="1375283"/>
                </a:lnTo>
                <a:lnTo>
                  <a:pt x="3088221" y="1343672"/>
                </a:lnTo>
                <a:lnTo>
                  <a:pt x="3114141" y="1309954"/>
                </a:lnTo>
                <a:lnTo>
                  <a:pt x="3133991" y="1272222"/>
                </a:lnTo>
                <a:lnTo>
                  <a:pt x="3147771" y="1231569"/>
                </a:lnTo>
                <a:lnTo>
                  <a:pt x="3155505" y="1189062"/>
                </a:lnTo>
                <a:lnTo>
                  <a:pt x="3157220" y="1145755"/>
                </a:lnTo>
                <a:close/>
              </a:path>
              <a:path w="3510279" h="2836545">
                <a:moveTo>
                  <a:pt x="3510102" y="1963343"/>
                </a:moveTo>
                <a:lnTo>
                  <a:pt x="3508222" y="1917369"/>
                </a:lnTo>
                <a:lnTo>
                  <a:pt x="3500259" y="1870900"/>
                </a:lnTo>
                <a:lnTo>
                  <a:pt x="3485946" y="1824634"/>
                </a:lnTo>
                <a:lnTo>
                  <a:pt x="3467277" y="1789049"/>
                </a:lnTo>
                <a:lnTo>
                  <a:pt x="3440595" y="1756867"/>
                </a:lnTo>
                <a:lnTo>
                  <a:pt x="3407206" y="1728597"/>
                </a:lnTo>
                <a:lnTo>
                  <a:pt x="3368446" y="1704721"/>
                </a:lnTo>
                <a:lnTo>
                  <a:pt x="3325622" y="1685721"/>
                </a:lnTo>
                <a:lnTo>
                  <a:pt x="3280092" y="1672107"/>
                </a:lnTo>
                <a:lnTo>
                  <a:pt x="3233153" y="1664360"/>
                </a:lnTo>
                <a:lnTo>
                  <a:pt x="3186138" y="1662963"/>
                </a:lnTo>
                <a:lnTo>
                  <a:pt x="3140379" y="1668424"/>
                </a:lnTo>
                <a:lnTo>
                  <a:pt x="3097199" y="1681200"/>
                </a:lnTo>
                <a:lnTo>
                  <a:pt x="3052292" y="1703628"/>
                </a:lnTo>
                <a:lnTo>
                  <a:pt x="3012465" y="1732318"/>
                </a:lnTo>
                <a:lnTo>
                  <a:pt x="2978264" y="1766265"/>
                </a:lnTo>
                <a:lnTo>
                  <a:pt x="2950222" y="1804441"/>
                </a:lnTo>
                <a:lnTo>
                  <a:pt x="2928861" y="1845830"/>
                </a:lnTo>
                <a:lnTo>
                  <a:pt x="2914700" y="1889379"/>
                </a:lnTo>
                <a:lnTo>
                  <a:pt x="2908287" y="1934095"/>
                </a:lnTo>
                <a:lnTo>
                  <a:pt x="2910128" y="1978952"/>
                </a:lnTo>
                <a:lnTo>
                  <a:pt x="2920784" y="2022906"/>
                </a:lnTo>
                <a:lnTo>
                  <a:pt x="2938132" y="2058631"/>
                </a:lnTo>
                <a:lnTo>
                  <a:pt x="2963786" y="2093163"/>
                </a:lnTo>
                <a:lnTo>
                  <a:pt x="2996349" y="2125764"/>
                </a:lnTo>
                <a:lnTo>
                  <a:pt x="3034398" y="2155748"/>
                </a:lnTo>
                <a:lnTo>
                  <a:pt x="3076511" y="2182380"/>
                </a:lnTo>
                <a:lnTo>
                  <a:pt x="3121304" y="2204961"/>
                </a:lnTo>
                <a:lnTo>
                  <a:pt x="3167354" y="2222766"/>
                </a:lnTo>
                <a:lnTo>
                  <a:pt x="3213239" y="2235085"/>
                </a:lnTo>
                <a:lnTo>
                  <a:pt x="3257562" y="2241219"/>
                </a:lnTo>
                <a:lnTo>
                  <a:pt x="3298901" y="2240432"/>
                </a:lnTo>
                <a:lnTo>
                  <a:pt x="3373704" y="2214435"/>
                </a:lnTo>
                <a:lnTo>
                  <a:pt x="3407448" y="2190915"/>
                </a:lnTo>
                <a:lnTo>
                  <a:pt x="3436861" y="2162137"/>
                </a:lnTo>
                <a:lnTo>
                  <a:pt x="3461689" y="2128799"/>
                </a:lnTo>
                <a:lnTo>
                  <a:pt x="3481679" y="2091563"/>
                </a:lnTo>
                <a:lnTo>
                  <a:pt x="3496576" y="2051126"/>
                </a:lnTo>
                <a:lnTo>
                  <a:pt x="3506139" y="2008162"/>
                </a:lnTo>
                <a:lnTo>
                  <a:pt x="3510102" y="19633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839649" y="2453931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4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710193" y="45828"/>
            <a:ext cx="450215" cy="511809"/>
          </a:xfrm>
          <a:custGeom>
            <a:avLst/>
            <a:gdLst/>
            <a:ahLst/>
            <a:cxnLst/>
            <a:rect l="l" t="t" r="r" b="b"/>
            <a:pathLst>
              <a:path w="450214" h="511809">
                <a:moveTo>
                  <a:pt x="180343" y="511284"/>
                </a:moveTo>
                <a:lnTo>
                  <a:pt x="137767" y="505053"/>
                </a:lnTo>
                <a:lnTo>
                  <a:pt x="101384" y="489231"/>
                </a:lnTo>
                <a:lnTo>
                  <a:pt x="56777" y="434969"/>
                </a:lnTo>
                <a:lnTo>
                  <a:pt x="28505" y="374968"/>
                </a:lnTo>
                <a:lnTo>
                  <a:pt x="9580" y="310989"/>
                </a:lnTo>
                <a:lnTo>
                  <a:pt x="664" y="245265"/>
                </a:lnTo>
                <a:lnTo>
                  <a:pt x="0" y="211888"/>
                </a:lnTo>
                <a:lnTo>
                  <a:pt x="7817" y="175288"/>
                </a:lnTo>
                <a:lnTo>
                  <a:pt x="26315" y="139704"/>
                </a:lnTo>
                <a:lnTo>
                  <a:pt x="53653" y="106100"/>
                </a:lnTo>
                <a:lnTo>
                  <a:pt x="87990" y="75438"/>
                </a:lnTo>
                <a:lnTo>
                  <a:pt x="127484" y="48683"/>
                </a:lnTo>
                <a:lnTo>
                  <a:pt x="170294" y="26798"/>
                </a:lnTo>
                <a:lnTo>
                  <a:pt x="214579" y="10746"/>
                </a:lnTo>
                <a:lnTo>
                  <a:pt x="258498" y="1492"/>
                </a:lnTo>
                <a:lnTo>
                  <a:pt x="300209" y="0"/>
                </a:lnTo>
                <a:lnTo>
                  <a:pt x="337872" y="7231"/>
                </a:lnTo>
                <a:lnTo>
                  <a:pt x="388019" y="35895"/>
                </a:lnTo>
                <a:lnTo>
                  <a:pt x="432613" y="72604"/>
                </a:lnTo>
                <a:lnTo>
                  <a:pt x="445027" y="116183"/>
                </a:lnTo>
                <a:lnTo>
                  <a:pt x="450116" y="162272"/>
                </a:lnTo>
                <a:lnTo>
                  <a:pt x="448518" y="209700"/>
                </a:lnTo>
                <a:lnTo>
                  <a:pt x="440868" y="257298"/>
                </a:lnTo>
                <a:lnTo>
                  <a:pt x="427804" y="303894"/>
                </a:lnTo>
                <a:lnTo>
                  <a:pt x="409962" y="348318"/>
                </a:lnTo>
                <a:lnTo>
                  <a:pt x="387977" y="389400"/>
                </a:lnTo>
                <a:lnTo>
                  <a:pt x="362487" y="425969"/>
                </a:lnTo>
                <a:lnTo>
                  <a:pt x="334128" y="456854"/>
                </a:lnTo>
                <a:lnTo>
                  <a:pt x="303536" y="480885"/>
                </a:lnTo>
                <a:lnTo>
                  <a:pt x="225931" y="508404"/>
                </a:lnTo>
                <a:lnTo>
                  <a:pt x="180343" y="51128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1255" y="3"/>
              <a:ext cx="13906499" cy="102869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74"/>
                  </a:lnTo>
                  <a:lnTo>
                    <a:pt x="427253" y="2098217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23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74"/>
                  </a:lnTo>
                  <a:lnTo>
                    <a:pt x="2501" y="2509736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17"/>
                  </a:lnTo>
                  <a:lnTo>
                    <a:pt x="197904" y="2831757"/>
                  </a:lnTo>
                  <a:lnTo>
                    <a:pt x="213182" y="2831427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51"/>
                  </a:lnTo>
                  <a:lnTo>
                    <a:pt x="461835" y="2531681"/>
                  </a:lnTo>
                  <a:lnTo>
                    <a:pt x="468261" y="2475700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609"/>
                  </a:lnTo>
                  <a:lnTo>
                    <a:pt x="372084" y="303974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53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37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17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36"/>
                  </a:lnTo>
                  <a:lnTo>
                    <a:pt x="590981" y="1989048"/>
                  </a:lnTo>
                  <a:lnTo>
                    <a:pt x="646798" y="2006612"/>
                  </a:lnTo>
                  <a:lnTo>
                    <a:pt x="704684" y="2015185"/>
                  </a:lnTo>
                  <a:lnTo>
                    <a:pt x="731901" y="2016086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69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46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26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22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89"/>
                  </a:moveTo>
                  <a:lnTo>
                    <a:pt x="585978" y="257289"/>
                  </a:lnTo>
                  <a:lnTo>
                    <a:pt x="582955" y="202463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902"/>
                  </a:lnTo>
                  <a:lnTo>
                    <a:pt x="572033" y="25234"/>
                  </a:lnTo>
                  <a:lnTo>
                    <a:pt x="570852" y="18935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16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57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67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96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44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86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45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89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85"/>
                  </a:lnTo>
                  <a:lnTo>
                    <a:pt x="1071676" y="699604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86"/>
                  </a:lnTo>
                  <a:lnTo>
                    <a:pt x="454063" y="1350772"/>
                  </a:lnTo>
                  <a:lnTo>
                    <a:pt x="443712" y="1397749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19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62"/>
                  </a:lnTo>
                  <a:lnTo>
                    <a:pt x="393255" y="1851075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44"/>
                  </a:lnTo>
                  <a:lnTo>
                    <a:pt x="426110" y="2027224"/>
                  </a:lnTo>
                  <a:lnTo>
                    <a:pt x="435406" y="2036749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72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67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44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33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73"/>
                  </a:lnTo>
                  <a:lnTo>
                    <a:pt x="1106258" y="1070749"/>
                  </a:lnTo>
                  <a:lnTo>
                    <a:pt x="1106538" y="1031887"/>
                  </a:lnTo>
                  <a:lnTo>
                    <a:pt x="1105242" y="992962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50"/>
                  </a:lnTo>
                  <a:lnTo>
                    <a:pt x="2157031" y="2620683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25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98"/>
                  </a:lnTo>
                  <a:lnTo>
                    <a:pt x="1680895" y="2712897"/>
                  </a:lnTo>
                  <a:lnTo>
                    <a:pt x="1683524" y="2752547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70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91"/>
                  </a:lnTo>
                  <a:lnTo>
                    <a:pt x="1728990" y="3322548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15"/>
                  </a:lnTo>
                  <a:lnTo>
                    <a:pt x="1878876" y="3425964"/>
                  </a:lnTo>
                  <a:lnTo>
                    <a:pt x="1922614" y="3431540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19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52"/>
                  </a:lnTo>
                  <a:lnTo>
                    <a:pt x="50355" y="1326413"/>
                  </a:lnTo>
                  <a:lnTo>
                    <a:pt x="47053" y="1339430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72"/>
                  </a:lnTo>
                  <a:lnTo>
                    <a:pt x="7124" y="1604365"/>
                  </a:lnTo>
                  <a:lnTo>
                    <a:pt x="41427" y="1640865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30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94"/>
                  </a:lnTo>
                  <a:lnTo>
                    <a:pt x="988377" y="19812"/>
                  </a:lnTo>
                  <a:lnTo>
                    <a:pt x="977480" y="67551"/>
                  </a:lnTo>
                  <a:lnTo>
                    <a:pt x="964222" y="114973"/>
                  </a:lnTo>
                  <a:lnTo>
                    <a:pt x="936002" y="209626"/>
                  </a:lnTo>
                  <a:lnTo>
                    <a:pt x="923683" y="257187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49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45"/>
                  </a:lnTo>
                  <a:lnTo>
                    <a:pt x="1117638" y="497484"/>
                  </a:lnTo>
                  <a:lnTo>
                    <a:pt x="1139596" y="503897"/>
                  </a:lnTo>
                  <a:lnTo>
                    <a:pt x="1161732" y="506818"/>
                  </a:lnTo>
                  <a:lnTo>
                    <a:pt x="1184059" y="506285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66448" y="6978197"/>
              <a:ext cx="1208405" cy="2318385"/>
            </a:xfrm>
            <a:custGeom>
              <a:avLst/>
              <a:gdLst/>
              <a:ahLst/>
              <a:cxnLst/>
              <a:rect l="l" t="t" r="r" b="b"/>
              <a:pathLst>
                <a:path w="1208405" h="2318384">
                  <a:moveTo>
                    <a:pt x="650803" y="2318154"/>
                  </a:moveTo>
                  <a:lnTo>
                    <a:pt x="602123" y="2316187"/>
                  </a:lnTo>
                  <a:lnTo>
                    <a:pt x="553466" y="2311302"/>
                  </a:lnTo>
                  <a:lnTo>
                    <a:pt x="504909" y="2303297"/>
                  </a:lnTo>
                  <a:lnTo>
                    <a:pt x="456531" y="2291973"/>
                  </a:lnTo>
                  <a:lnTo>
                    <a:pt x="408409" y="2277129"/>
                  </a:lnTo>
                  <a:lnTo>
                    <a:pt x="353610" y="2256830"/>
                  </a:lnTo>
                  <a:lnTo>
                    <a:pt x="301271" y="2234140"/>
                  </a:lnTo>
                  <a:lnTo>
                    <a:pt x="253079" y="2208554"/>
                  </a:lnTo>
                  <a:lnTo>
                    <a:pt x="210722" y="2179570"/>
                  </a:lnTo>
                  <a:lnTo>
                    <a:pt x="175887" y="2146684"/>
                  </a:lnTo>
                  <a:lnTo>
                    <a:pt x="150261" y="2109395"/>
                  </a:lnTo>
                  <a:lnTo>
                    <a:pt x="135532" y="2067199"/>
                  </a:lnTo>
                  <a:lnTo>
                    <a:pt x="132006" y="2054045"/>
                  </a:lnTo>
                  <a:lnTo>
                    <a:pt x="126795" y="2041756"/>
                  </a:lnTo>
                  <a:lnTo>
                    <a:pt x="119898" y="2030330"/>
                  </a:lnTo>
                  <a:lnTo>
                    <a:pt x="111314" y="2019769"/>
                  </a:lnTo>
                  <a:lnTo>
                    <a:pt x="78209" y="1974523"/>
                  </a:lnTo>
                  <a:lnTo>
                    <a:pt x="59025" y="1927986"/>
                  </a:lnTo>
                  <a:lnTo>
                    <a:pt x="48810" y="1880661"/>
                  </a:lnTo>
                  <a:lnTo>
                    <a:pt x="30792" y="1736356"/>
                  </a:lnTo>
                  <a:lnTo>
                    <a:pt x="19851" y="1639694"/>
                  </a:lnTo>
                  <a:lnTo>
                    <a:pt x="15075" y="1591384"/>
                  </a:lnTo>
                  <a:lnTo>
                    <a:pt x="10957" y="1543092"/>
                  </a:lnTo>
                  <a:lnTo>
                    <a:pt x="7645" y="1494821"/>
                  </a:lnTo>
                  <a:lnTo>
                    <a:pt x="4920" y="1444125"/>
                  </a:lnTo>
                  <a:lnTo>
                    <a:pt x="2773" y="1393451"/>
                  </a:lnTo>
                  <a:lnTo>
                    <a:pt x="1224" y="1342804"/>
                  </a:lnTo>
                  <a:lnTo>
                    <a:pt x="293" y="1292186"/>
                  </a:lnTo>
                  <a:lnTo>
                    <a:pt x="0" y="1241598"/>
                  </a:lnTo>
                  <a:lnTo>
                    <a:pt x="364" y="1191044"/>
                  </a:lnTo>
                  <a:lnTo>
                    <a:pt x="1408" y="1140527"/>
                  </a:lnTo>
                  <a:lnTo>
                    <a:pt x="3065" y="1090525"/>
                  </a:lnTo>
                  <a:lnTo>
                    <a:pt x="7743" y="990591"/>
                  </a:lnTo>
                  <a:lnTo>
                    <a:pt x="19029" y="790820"/>
                  </a:lnTo>
                  <a:lnTo>
                    <a:pt x="23620" y="690877"/>
                  </a:lnTo>
                  <a:lnTo>
                    <a:pt x="26769" y="589335"/>
                  </a:lnTo>
                  <a:lnTo>
                    <a:pt x="29510" y="537948"/>
                  </a:lnTo>
                  <a:lnTo>
                    <a:pt x="33434" y="486707"/>
                  </a:lnTo>
                  <a:lnTo>
                    <a:pt x="38540" y="435613"/>
                  </a:lnTo>
                  <a:lnTo>
                    <a:pt x="44828" y="384666"/>
                  </a:lnTo>
                  <a:lnTo>
                    <a:pt x="52300" y="333865"/>
                  </a:lnTo>
                  <a:lnTo>
                    <a:pt x="60953" y="283211"/>
                  </a:lnTo>
                  <a:lnTo>
                    <a:pt x="70790" y="232703"/>
                  </a:lnTo>
                  <a:lnTo>
                    <a:pt x="81809" y="182341"/>
                  </a:lnTo>
                  <a:lnTo>
                    <a:pt x="94368" y="145832"/>
                  </a:lnTo>
                  <a:lnTo>
                    <a:pt x="138688" y="84755"/>
                  </a:lnTo>
                  <a:lnTo>
                    <a:pt x="169589" y="60270"/>
                  </a:lnTo>
                  <a:lnTo>
                    <a:pt x="205744" y="39874"/>
                  </a:lnTo>
                  <a:lnTo>
                    <a:pt x="246723" y="23608"/>
                  </a:lnTo>
                  <a:lnTo>
                    <a:pt x="292094" y="11513"/>
                  </a:lnTo>
                  <a:lnTo>
                    <a:pt x="341429" y="3630"/>
                  </a:lnTo>
                  <a:lnTo>
                    <a:pt x="394297" y="0"/>
                  </a:lnTo>
                  <a:lnTo>
                    <a:pt x="450268" y="662"/>
                  </a:lnTo>
                  <a:lnTo>
                    <a:pt x="508911" y="5658"/>
                  </a:lnTo>
                  <a:lnTo>
                    <a:pt x="571903" y="18606"/>
                  </a:lnTo>
                  <a:lnTo>
                    <a:pt x="632694" y="39611"/>
                  </a:lnTo>
                  <a:lnTo>
                    <a:pt x="690292" y="68258"/>
                  </a:lnTo>
                  <a:lnTo>
                    <a:pt x="765968" y="120461"/>
                  </a:lnTo>
                  <a:lnTo>
                    <a:pt x="806444" y="157555"/>
                  </a:lnTo>
                  <a:lnTo>
                    <a:pt x="841344" y="200333"/>
                  </a:lnTo>
                  <a:lnTo>
                    <a:pt x="869575" y="247456"/>
                  </a:lnTo>
                  <a:lnTo>
                    <a:pt x="969412" y="510405"/>
                  </a:lnTo>
                  <a:lnTo>
                    <a:pt x="1003713" y="605630"/>
                  </a:lnTo>
                  <a:lnTo>
                    <a:pt x="1036763" y="700955"/>
                  </a:lnTo>
                  <a:lnTo>
                    <a:pt x="1068114" y="796412"/>
                  </a:lnTo>
                  <a:lnTo>
                    <a:pt x="1082000" y="845174"/>
                  </a:lnTo>
                  <a:lnTo>
                    <a:pt x="1093313" y="894138"/>
                  </a:lnTo>
                  <a:lnTo>
                    <a:pt x="1102873" y="943241"/>
                  </a:lnTo>
                  <a:lnTo>
                    <a:pt x="1120017" y="1041602"/>
                  </a:lnTo>
                  <a:lnTo>
                    <a:pt x="1129244" y="1090730"/>
                  </a:lnTo>
                  <a:lnTo>
                    <a:pt x="1123835" y="1090901"/>
                  </a:lnTo>
                  <a:lnTo>
                    <a:pt x="1157623" y="1302243"/>
                  </a:lnTo>
                  <a:lnTo>
                    <a:pt x="1173468" y="1407920"/>
                  </a:lnTo>
                  <a:lnTo>
                    <a:pt x="1187046" y="1511903"/>
                  </a:lnTo>
                  <a:lnTo>
                    <a:pt x="1193059" y="1563019"/>
                  </a:lnTo>
                  <a:lnTo>
                    <a:pt x="1198404" y="1614109"/>
                  </a:lnTo>
                  <a:lnTo>
                    <a:pt x="1202842" y="1665168"/>
                  </a:lnTo>
                  <a:lnTo>
                    <a:pt x="1206134" y="1716190"/>
                  </a:lnTo>
                  <a:lnTo>
                    <a:pt x="1208041" y="1767168"/>
                  </a:lnTo>
                  <a:lnTo>
                    <a:pt x="1208325" y="1818098"/>
                  </a:lnTo>
                  <a:lnTo>
                    <a:pt x="1206746" y="1868973"/>
                  </a:lnTo>
                  <a:lnTo>
                    <a:pt x="1203066" y="1919788"/>
                  </a:lnTo>
                  <a:lnTo>
                    <a:pt x="1197046" y="1970535"/>
                  </a:lnTo>
                  <a:lnTo>
                    <a:pt x="1188448" y="2021210"/>
                  </a:lnTo>
                  <a:lnTo>
                    <a:pt x="1175613" y="2065894"/>
                  </a:lnTo>
                  <a:lnTo>
                    <a:pt x="1155498" y="2107633"/>
                  </a:lnTo>
                  <a:lnTo>
                    <a:pt x="1128424" y="2146689"/>
                  </a:lnTo>
                  <a:lnTo>
                    <a:pt x="1094713" y="2183326"/>
                  </a:lnTo>
                  <a:lnTo>
                    <a:pt x="1054687" y="2217808"/>
                  </a:lnTo>
                  <a:lnTo>
                    <a:pt x="1008666" y="2250400"/>
                  </a:lnTo>
                  <a:lnTo>
                    <a:pt x="957307" y="2274551"/>
                  </a:lnTo>
                  <a:lnTo>
                    <a:pt x="891842" y="2291207"/>
                  </a:lnTo>
                  <a:lnTo>
                    <a:pt x="844208" y="2300833"/>
                  </a:lnTo>
                  <a:lnTo>
                    <a:pt x="796209" y="2308541"/>
                  </a:lnTo>
                  <a:lnTo>
                    <a:pt x="747924" y="2314131"/>
                  </a:lnTo>
                  <a:lnTo>
                    <a:pt x="699430" y="2317402"/>
                  </a:lnTo>
                  <a:lnTo>
                    <a:pt x="650803" y="2318154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16192" y="7962552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011947" y="9449683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6"/>
                  </a:moveTo>
                  <a:lnTo>
                    <a:pt x="0" y="837316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2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0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6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389739" y="9735237"/>
              <a:ext cx="389255" cy="551815"/>
            </a:xfrm>
            <a:custGeom>
              <a:avLst/>
              <a:gdLst/>
              <a:ahLst/>
              <a:cxnLst/>
              <a:rect l="l" t="t" r="r" b="b"/>
              <a:pathLst>
                <a:path w="389255" h="551815">
                  <a:moveTo>
                    <a:pt x="388355" y="551761"/>
                  </a:moveTo>
                  <a:lnTo>
                    <a:pt x="8884" y="551761"/>
                  </a:lnTo>
                  <a:lnTo>
                    <a:pt x="8415" y="539801"/>
                  </a:lnTo>
                  <a:lnTo>
                    <a:pt x="4206" y="444894"/>
                  </a:lnTo>
                  <a:lnTo>
                    <a:pt x="2302" y="397448"/>
                  </a:lnTo>
                  <a:lnTo>
                    <a:pt x="826" y="350020"/>
                  </a:lnTo>
                  <a:lnTo>
                    <a:pt x="0" y="302621"/>
                  </a:lnTo>
                  <a:lnTo>
                    <a:pt x="44" y="255260"/>
                  </a:lnTo>
                  <a:lnTo>
                    <a:pt x="3364" y="210460"/>
                  </a:lnTo>
                  <a:lnTo>
                    <a:pt x="8938" y="166002"/>
                  </a:lnTo>
                  <a:lnTo>
                    <a:pt x="16764" y="121886"/>
                  </a:lnTo>
                  <a:lnTo>
                    <a:pt x="26844" y="78113"/>
                  </a:lnTo>
                  <a:lnTo>
                    <a:pt x="96860" y="25490"/>
                  </a:lnTo>
                  <a:lnTo>
                    <a:pt x="152784" y="6026"/>
                  </a:lnTo>
                  <a:lnTo>
                    <a:pt x="201632" y="0"/>
                  </a:lnTo>
                  <a:lnTo>
                    <a:pt x="218295" y="1196"/>
                  </a:lnTo>
                  <a:lnTo>
                    <a:pt x="264978" y="17087"/>
                  </a:lnTo>
                  <a:lnTo>
                    <a:pt x="320227" y="69008"/>
                  </a:lnTo>
                  <a:lnTo>
                    <a:pt x="359998" y="123712"/>
                  </a:lnTo>
                  <a:lnTo>
                    <a:pt x="371227" y="160965"/>
                  </a:lnTo>
                  <a:lnTo>
                    <a:pt x="379229" y="198761"/>
                  </a:lnTo>
                  <a:lnTo>
                    <a:pt x="384005" y="237101"/>
                  </a:lnTo>
                  <a:lnTo>
                    <a:pt x="385556" y="275985"/>
                  </a:lnTo>
                  <a:lnTo>
                    <a:pt x="387868" y="322203"/>
                  </a:lnTo>
                  <a:lnTo>
                    <a:pt x="388705" y="368406"/>
                  </a:lnTo>
                  <a:lnTo>
                    <a:pt x="388725" y="509717"/>
                  </a:lnTo>
                  <a:lnTo>
                    <a:pt x="388355" y="551761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2740161" y="8040645"/>
            <a:ext cx="475678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5640" algn="l"/>
              </a:tabLst>
            </a:pPr>
            <a:r>
              <a:rPr dirty="0" sz="4700" spc="11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19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65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5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3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5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470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4700" spc="-49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4700" spc="-64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185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19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4700" spc="-63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4700" spc="-9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958665" y="8999432"/>
            <a:ext cx="60953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8250" algn="l"/>
              </a:tabLst>
            </a:pPr>
            <a:r>
              <a:rPr dirty="0" sz="3000" spc="9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3000" spc="-409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2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9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27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2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8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2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21413C"/>
                </a:solidFill>
                <a:latin typeface="Trebuchet MS"/>
                <a:cs typeface="Trebuchet MS"/>
              </a:rPr>
              <a:t>/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2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7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2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25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4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15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 rot="21060000">
            <a:off x="3829530" y="2077031"/>
            <a:ext cx="8280851" cy="285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455"/>
              </a:lnSpc>
            </a:pPr>
            <a:r>
              <a:rPr dirty="0" baseline="-1855" sz="33675" spc="-3120" i="1">
                <a:solidFill>
                  <a:srgbClr val="F5F2E3"/>
                </a:solidFill>
                <a:latin typeface="Verdana"/>
                <a:cs typeface="Verdana"/>
              </a:rPr>
              <a:t>T</a:t>
            </a:r>
            <a:r>
              <a:rPr dirty="0" baseline="-1361" sz="33675" spc="-3217" i="1">
                <a:solidFill>
                  <a:srgbClr val="F5F2E3"/>
                </a:solidFill>
                <a:latin typeface="Verdana"/>
                <a:cs typeface="Verdana"/>
              </a:rPr>
              <a:t>h</a:t>
            </a:r>
            <a:r>
              <a:rPr dirty="0" sz="22450" spc="-2130" i="1">
                <a:solidFill>
                  <a:srgbClr val="F5F2E3"/>
                </a:solidFill>
                <a:latin typeface="Verdana"/>
                <a:cs typeface="Verdana"/>
              </a:rPr>
              <a:t>a</a:t>
            </a:r>
            <a:r>
              <a:rPr dirty="0" sz="22450" spc="-2160" i="1">
                <a:solidFill>
                  <a:srgbClr val="F5F2E3"/>
                </a:solidFill>
                <a:latin typeface="Verdana"/>
                <a:cs typeface="Verdana"/>
              </a:rPr>
              <a:t>n</a:t>
            </a:r>
            <a:r>
              <a:rPr dirty="0" sz="22450" spc="-1650" i="1">
                <a:solidFill>
                  <a:srgbClr val="F5F2E3"/>
                </a:solidFill>
                <a:latin typeface="Verdana"/>
                <a:cs typeface="Verdana"/>
              </a:rPr>
              <a:t>k</a:t>
            </a:r>
            <a:endParaRPr sz="224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21120000">
            <a:off x="5645088" y="4714544"/>
            <a:ext cx="6016860" cy="2566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210"/>
              </a:lnSpc>
            </a:pPr>
            <a:r>
              <a:rPr dirty="0" sz="20200" spc="-819" i="1">
                <a:solidFill>
                  <a:srgbClr val="F5F2E3"/>
                </a:solidFill>
                <a:latin typeface="Verdana"/>
                <a:cs typeface="Verdana"/>
              </a:rPr>
              <a:t>y</a:t>
            </a:r>
            <a:r>
              <a:rPr dirty="0" sz="20200" spc="-819" i="1">
                <a:solidFill>
                  <a:srgbClr val="F5F2E3"/>
                </a:solidFill>
                <a:latin typeface="Verdana"/>
                <a:cs typeface="Verdana"/>
              </a:rPr>
              <a:t>o</a:t>
            </a:r>
            <a:r>
              <a:rPr dirty="0" sz="20200" spc="-819" i="1">
                <a:solidFill>
                  <a:srgbClr val="F5F2E3"/>
                </a:solidFill>
                <a:latin typeface="Verdana"/>
                <a:cs typeface="Verdana"/>
              </a:rPr>
              <a:t>u</a:t>
            </a:r>
            <a:r>
              <a:rPr dirty="0" sz="20200" spc="-819" i="1">
                <a:solidFill>
                  <a:srgbClr val="F5F2E3"/>
                </a:solidFill>
                <a:latin typeface="Verdana"/>
                <a:cs typeface="Verdana"/>
              </a:rPr>
              <a:t>!</a:t>
            </a:r>
            <a:endParaRPr sz="20200">
              <a:latin typeface="Verdana"/>
              <a:cs typeface="Verdan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9765" y="4051541"/>
            <a:ext cx="2800349" cy="38327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986434"/>
            <a:ext cx="104775" cy="104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853" y="807142"/>
            <a:ext cx="12044680" cy="798830"/>
          </a:xfrm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1108710" algn="l"/>
                <a:tab pos="1607185" algn="l"/>
                <a:tab pos="2276475" algn="l"/>
                <a:tab pos="2801620" algn="l"/>
                <a:tab pos="2861945" algn="l"/>
                <a:tab pos="3209290" algn="l"/>
                <a:tab pos="3420745" algn="l"/>
                <a:tab pos="4191635" algn="l"/>
                <a:tab pos="4402455" algn="l"/>
                <a:tab pos="4966970" algn="l"/>
                <a:tab pos="5230495" algn="l"/>
                <a:tab pos="6362700" algn="l"/>
                <a:tab pos="6884034" algn="l"/>
                <a:tab pos="6932295" algn="l"/>
                <a:tab pos="8133715" algn="l"/>
                <a:tab pos="9051925" algn="l"/>
                <a:tab pos="9989185" algn="l"/>
                <a:tab pos="11587480" algn="l"/>
              </a:tabLst>
            </a:pPr>
            <a:r>
              <a:rPr dirty="0" sz="2500">
                <a:solidFill>
                  <a:srgbClr val="21413C"/>
                </a:solidFill>
              </a:rPr>
              <a:t>T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>
                <a:solidFill>
                  <a:srgbClr val="21413C"/>
                </a:solidFill>
              </a:rPr>
              <a:t>e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-45">
                <a:solidFill>
                  <a:srgbClr val="21413C"/>
                </a:solidFill>
              </a:rPr>
              <a:t>l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360">
                <a:solidFill>
                  <a:srgbClr val="21413C"/>
                </a:solidFill>
              </a:rPr>
              <a:t>g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15">
                <a:solidFill>
                  <a:srgbClr val="21413C"/>
                </a:solidFill>
              </a:rPr>
              <a:t>a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-90">
                <a:solidFill>
                  <a:srgbClr val="21413C"/>
                </a:solidFill>
              </a:rPr>
              <a:t>i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110">
                <a:solidFill>
                  <a:srgbClr val="21413C"/>
                </a:solidFill>
              </a:rPr>
              <a:t>s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5">
                <a:solidFill>
                  <a:srgbClr val="21413C"/>
                </a:solidFill>
              </a:rPr>
              <a:t>a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60">
                <a:solidFill>
                  <a:srgbClr val="21413C"/>
                </a:solidFill>
              </a:rPr>
              <a:t>s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50">
                <a:solidFill>
                  <a:srgbClr val="21413C"/>
                </a:solidFill>
              </a:rPr>
              <a:t>e</a:t>
            </a:r>
            <a:r>
              <a:rPr dirty="0" sz="2500">
                <a:solidFill>
                  <a:srgbClr val="21413C"/>
                </a:solidFill>
              </a:rPr>
              <a:t>		</a:t>
            </a:r>
            <a:r>
              <a:rPr dirty="0" sz="2500" spc="-90">
                <a:solidFill>
                  <a:srgbClr val="21413C"/>
                </a:solidFill>
              </a:rPr>
              <a:t>i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20">
                <a:solidFill>
                  <a:srgbClr val="21413C"/>
                </a:solidFill>
              </a:rPr>
              <a:t>n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60">
                <a:solidFill>
                  <a:srgbClr val="21413C"/>
                </a:solidFill>
              </a:rPr>
              <a:t>s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95">
                <a:solidFill>
                  <a:srgbClr val="21413C"/>
                </a:solidFill>
              </a:rPr>
              <a:t>o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u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h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>
                <a:solidFill>
                  <a:srgbClr val="21413C"/>
                </a:solidFill>
              </a:rPr>
              <a:t>e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-125">
                <a:solidFill>
                  <a:srgbClr val="21413C"/>
                </a:solidFill>
              </a:rPr>
              <a:t>r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20">
                <a:solidFill>
                  <a:srgbClr val="21413C"/>
                </a:solidFill>
              </a:rPr>
              <a:t>n</a:t>
            </a:r>
            <a:r>
              <a:rPr dirty="0" sz="2500">
                <a:solidFill>
                  <a:srgbClr val="21413C"/>
                </a:solidFill>
              </a:rPr>
              <a:t>		I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25">
                <a:solidFill>
                  <a:srgbClr val="21413C"/>
                </a:solidFill>
              </a:rPr>
              <a:t> </a:t>
            </a:r>
            <a:r>
              <a:rPr dirty="0" sz="2500" spc="155">
                <a:solidFill>
                  <a:srgbClr val="21413C"/>
                </a:solidFill>
              </a:rPr>
              <a:t>d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-90">
                <a:solidFill>
                  <a:srgbClr val="21413C"/>
                </a:solidFill>
              </a:rPr>
              <a:t>i</a:t>
            </a:r>
            <a:r>
              <a:rPr dirty="0" sz="2500" spc="-325">
                <a:solidFill>
                  <a:srgbClr val="21413C"/>
                </a:solidFill>
              </a:rPr>
              <a:t> </a:t>
            </a:r>
            <a:r>
              <a:rPr dirty="0" sz="2500" spc="15">
                <a:solidFill>
                  <a:srgbClr val="21413C"/>
                </a:solidFill>
              </a:rPr>
              <a:t>a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105">
                <a:solidFill>
                  <a:srgbClr val="21413C"/>
                </a:solidFill>
              </a:rPr>
              <a:t>d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14">
                <a:solidFill>
                  <a:srgbClr val="21413C"/>
                </a:solidFill>
              </a:rPr>
              <a:t>w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110">
                <a:solidFill>
                  <a:srgbClr val="21413C"/>
                </a:solidFill>
              </a:rPr>
              <a:t>s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-90">
                <a:solidFill>
                  <a:srgbClr val="21413C"/>
                </a:solidFill>
              </a:rPr>
              <a:t>f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95">
                <a:solidFill>
                  <a:srgbClr val="21413C"/>
                </a:solidFill>
              </a:rPr>
              <a:t>o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125">
                <a:solidFill>
                  <a:srgbClr val="21413C"/>
                </a:solidFill>
              </a:rPr>
              <a:t>r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150">
                <a:solidFill>
                  <a:srgbClr val="21413C"/>
                </a:solidFill>
              </a:rPr>
              <a:t>m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>
                <a:solidFill>
                  <a:srgbClr val="21413C"/>
                </a:solidFill>
              </a:rPr>
              <a:t>e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105">
                <a:solidFill>
                  <a:srgbClr val="21413C"/>
                </a:solidFill>
              </a:rPr>
              <a:t>d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95">
                <a:solidFill>
                  <a:srgbClr val="21413C"/>
                </a:solidFill>
              </a:rPr>
              <a:t>o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20">
                <a:solidFill>
                  <a:srgbClr val="21413C"/>
                </a:solidFill>
              </a:rPr>
              <a:t>n </a:t>
            </a:r>
            <a:r>
              <a:rPr dirty="0" sz="2500" spc="155">
                <a:solidFill>
                  <a:srgbClr val="21413C"/>
                </a:solidFill>
              </a:rPr>
              <a:t>J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u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50">
                <a:solidFill>
                  <a:srgbClr val="21413C"/>
                </a:solidFill>
              </a:rPr>
              <a:t>e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00">
                <a:solidFill>
                  <a:srgbClr val="21413C"/>
                </a:solidFill>
              </a:rPr>
              <a:t>2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355">
                <a:solidFill>
                  <a:srgbClr val="21413C"/>
                </a:solidFill>
              </a:rPr>
              <a:t>,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00">
                <a:solidFill>
                  <a:srgbClr val="21413C"/>
                </a:solidFill>
              </a:rPr>
              <a:t>2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100">
                <a:solidFill>
                  <a:srgbClr val="21413C"/>
                </a:solidFill>
              </a:rPr>
              <a:t>0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100">
                <a:solidFill>
                  <a:srgbClr val="21413C"/>
                </a:solidFill>
              </a:rPr>
              <a:t>1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100">
                <a:solidFill>
                  <a:srgbClr val="21413C"/>
                </a:solidFill>
              </a:rPr>
              <a:t>4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355">
                <a:solidFill>
                  <a:srgbClr val="21413C"/>
                </a:solidFill>
              </a:rPr>
              <a:t>,</a:t>
            </a:r>
            <a:r>
              <a:rPr dirty="0" sz="2500">
                <a:solidFill>
                  <a:srgbClr val="21413C"/>
                </a:solidFill>
              </a:rPr>
              <a:t>		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110">
                <a:solidFill>
                  <a:srgbClr val="21413C"/>
                </a:solidFill>
              </a:rPr>
              <a:t>s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h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50">
                <a:solidFill>
                  <a:srgbClr val="21413C"/>
                </a:solidFill>
              </a:rPr>
              <a:t>e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00">
                <a:solidFill>
                  <a:srgbClr val="21413C"/>
                </a:solidFill>
              </a:rPr>
              <a:t>2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100">
                <a:solidFill>
                  <a:srgbClr val="21413C"/>
                </a:solidFill>
              </a:rPr>
              <a:t>9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20">
                <a:solidFill>
                  <a:srgbClr val="21413C"/>
                </a:solidFill>
              </a:rPr>
              <a:t>h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160">
                <a:solidFill>
                  <a:srgbClr val="21413C"/>
                </a:solidFill>
              </a:rPr>
              <a:t>s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35">
                <a:solidFill>
                  <a:srgbClr val="21413C"/>
                </a:solidFill>
              </a:rPr>
              <a:t> </a:t>
            </a:r>
            <a:r>
              <a:rPr dirty="0" sz="2500" spc="-95">
                <a:solidFill>
                  <a:srgbClr val="21413C"/>
                </a:solidFill>
              </a:rPr>
              <a:t>t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50">
                <a:solidFill>
                  <a:srgbClr val="21413C"/>
                </a:solidFill>
              </a:rPr>
              <a:t>e</a:t>
            </a:r>
            <a:r>
              <a:rPr dirty="0" sz="2500">
                <a:solidFill>
                  <a:srgbClr val="21413C"/>
                </a:solidFill>
              </a:rPr>
              <a:t>	</a:t>
            </a:r>
            <a:r>
              <a:rPr dirty="0" sz="2500" spc="95">
                <a:solidFill>
                  <a:srgbClr val="21413C"/>
                </a:solidFill>
              </a:rPr>
              <a:t>o</a:t>
            </a:r>
            <a:r>
              <a:rPr dirty="0" sz="2500" spc="-340">
                <a:solidFill>
                  <a:srgbClr val="21413C"/>
                </a:solidFill>
              </a:rPr>
              <a:t> </a:t>
            </a:r>
            <a:r>
              <a:rPr dirty="0" sz="2500" spc="-50">
                <a:solidFill>
                  <a:srgbClr val="21413C"/>
                </a:solidFill>
              </a:rPr>
              <a:t>f</a:t>
            </a:r>
            <a:r>
              <a:rPr dirty="0" sz="2500">
                <a:solidFill>
                  <a:srgbClr val="21413C"/>
                </a:solidFill>
              </a:rPr>
              <a:t>	I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70">
                <a:solidFill>
                  <a:srgbClr val="21413C"/>
                </a:solidFill>
              </a:rPr>
              <a:t>n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155">
                <a:solidFill>
                  <a:srgbClr val="21413C"/>
                </a:solidFill>
              </a:rPr>
              <a:t>d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-90">
                <a:solidFill>
                  <a:srgbClr val="21413C"/>
                </a:solidFill>
              </a:rPr>
              <a:t>i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65">
                <a:solidFill>
                  <a:srgbClr val="21413C"/>
                </a:solidFill>
              </a:rPr>
              <a:t>a</a:t>
            </a:r>
            <a:r>
              <a:rPr dirty="0" sz="2500" spc="-330">
                <a:solidFill>
                  <a:srgbClr val="21413C"/>
                </a:solidFill>
              </a:rPr>
              <a:t> </a:t>
            </a:r>
            <a:r>
              <a:rPr dirty="0" sz="2500" spc="-355">
                <a:solidFill>
                  <a:srgbClr val="21413C"/>
                </a:solidFill>
              </a:rPr>
              <a:t>.</a:t>
            </a:r>
            <a:endParaRPr sz="25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2158009"/>
            <a:ext cx="104775" cy="1047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226596" y="1978717"/>
            <a:ext cx="270700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3665" algn="l"/>
                <a:tab pos="1914525" algn="l"/>
              </a:tabLst>
            </a:pPr>
            <a:r>
              <a:rPr dirty="0" sz="2500" spc="114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3329583"/>
            <a:ext cx="104775" cy="10477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5626822" y="3150292"/>
            <a:ext cx="230695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229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89853" y="1978717"/>
            <a:ext cx="9318625" cy="19704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195580">
              <a:lnSpc>
                <a:spcPct val="102499"/>
              </a:lnSpc>
              <a:spcBef>
                <a:spcPts val="35"/>
              </a:spcBef>
              <a:tabLst>
                <a:tab pos="783590" algn="l"/>
                <a:tab pos="934085" algn="l"/>
                <a:tab pos="2322195" algn="l"/>
                <a:tab pos="2517775" algn="l"/>
                <a:tab pos="3208020" algn="l"/>
                <a:tab pos="3470275" algn="l"/>
                <a:tab pos="3711575" algn="l"/>
                <a:tab pos="4058285" algn="l"/>
                <a:tab pos="4483100" algn="l"/>
                <a:tab pos="6328410" algn="l"/>
                <a:tab pos="6859270" algn="l"/>
              </a:tabLst>
            </a:pP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rebuchet MS"/>
              <a:cs typeface="Trebuchet MS"/>
            </a:endParaRPr>
          </a:p>
          <a:p>
            <a:pPr marL="127000" marR="5080" indent="-114935">
              <a:lnSpc>
                <a:spcPct val="102499"/>
              </a:lnSpc>
              <a:tabLst>
                <a:tab pos="929005" algn="l"/>
                <a:tab pos="2397125" algn="l"/>
                <a:tab pos="2550160" algn="l"/>
                <a:tab pos="3921760" algn="l"/>
                <a:tab pos="5436870" algn="l"/>
                <a:tab pos="7336790" algn="l"/>
              </a:tabLst>
            </a:pP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2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2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270" b="1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2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dirty="0" sz="2500" spc="165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-30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5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4501158"/>
            <a:ext cx="104775" cy="1047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889853" y="4321866"/>
            <a:ext cx="12046585" cy="79883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937894" algn="l"/>
                <a:tab pos="958850" algn="l"/>
                <a:tab pos="2400935" algn="l"/>
                <a:tab pos="2573020" algn="l"/>
                <a:tab pos="4090035" algn="l"/>
                <a:tab pos="4620895" algn="l"/>
                <a:tab pos="5213985" algn="l"/>
                <a:tab pos="6267450" algn="l"/>
                <a:tab pos="6771640" algn="l"/>
                <a:tab pos="7487920" algn="l"/>
                <a:tab pos="8023225" algn="l"/>
                <a:tab pos="9729470" algn="l"/>
                <a:tab pos="10591800" algn="l"/>
                <a:tab pos="11737340" algn="l"/>
              </a:tabLst>
            </a:pP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114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5672733"/>
            <a:ext cx="104775" cy="10477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889853" y="5493441"/>
            <a:ext cx="12044680" cy="79883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1071880" algn="l"/>
                <a:tab pos="1630045" algn="l"/>
                <a:tab pos="2315210" algn="l"/>
                <a:tab pos="3129280" algn="l"/>
                <a:tab pos="3225165" algn="l"/>
                <a:tab pos="3672204" algn="l"/>
                <a:tab pos="3985895" algn="l"/>
                <a:tab pos="4681855" algn="l"/>
                <a:tab pos="6487160" algn="l"/>
                <a:tab pos="6789420" algn="l"/>
                <a:tab pos="7547609" algn="l"/>
                <a:tab pos="8529955" algn="l"/>
                <a:tab pos="8989695" algn="l"/>
                <a:tab pos="9486265" algn="l"/>
                <a:tab pos="10218420" algn="l"/>
              </a:tabLst>
            </a:pP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500" spc="1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4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4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14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6448" y="6844308"/>
            <a:ext cx="104775" cy="10477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7001455" y="6665016"/>
            <a:ext cx="934719" cy="79883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219075">
              <a:lnSpc>
                <a:spcPct val="102499"/>
              </a:lnSpc>
              <a:spcBef>
                <a:spcPts val="35"/>
              </a:spcBef>
            </a:pP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5" b="1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dirty="0" sz="250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5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89853" y="6665016"/>
            <a:ext cx="10982325" cy="118935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just" marL="12700" marR="5080">
              <a:lnSpc>
                <a:spcPct val="102499"/>
              </a:lnSpc>
              <a:spcBef>
                <a:spcPts val="35"/>
              </a:spcBef>
            </a:pPr>
            <a:r>
              <a:rPr dirty="0" sz="2500" spc="3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36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14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21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11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0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6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12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0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500" spc="10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6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2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3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500" spc="5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0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6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9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270" b="1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5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5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4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15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500" spc="5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26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8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80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500" spc="-34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500" spc="-30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95152" y="2648257"/>
            <a:ext cx="4785995" cy="5600065"/>
            <a:chOff x="795152" y="2648257"/>
            <a:chExt cx="4785995" cy="5600065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152" y="2648257"/>
              <a:ext cx="4785441" cy="559984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233492" y="8126585"/>
              <a:ext cx="7620" cy="15875"/>
            </a:xfrm>
            <a:custGeom>
              <a:avLst/>
              <a:gdLst/>
              <a:ahLst/>
              <a:cxnLst/>
              <a:rect l="l" t="t" r="r" b="b"/>
              <a:pathLst>
                <a:path w="7620" h="15875">
                  <a:moveTo>
                    <a:pt x="1523" y="15419"/>
                  </a:moveTo>
                  <a:lnTo>
                    <a:pt x="710" y="11608"/>
                  </a:lnTo>
                  <a:lnTo>
                    <a:pt x="202" y="7755"/>
                  </a:lnTo>
                  <a:lnTo>
                    <a:pt x="0" y="3863"/>
                  </a:lnTo>
                  <a:lnTo>
                    <a:pt x="0" y="2564"/>
                  </a:lnTo>
                  <a:lnTo>
                    <a:pt x="2593" y="1298"/>
                  </a:lnTo>
                  <a:lnTo>
                    <a:pt x="3987" y="0"/>
                  </a:lnTo>
                  <a:lnTo>
                    <a:pt x="7618" y="10615"/>
                  </a:lnTo>
                  <a:lnTo>
                    <a:pt x="1523" y="15419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117262" y="3745311"/>
            <a:ext cx="4150995" cy="202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115" marR="5080" indent="-1035050">
              <a:lnSpc>
                <a:spcPct val="139600"/>
              </a:lnSpc>
              <a:spcBef>
                <a:spcPts val="100"/>
              </a:spcBef>
            </a:pPr>
            <a:r>
              <a:rPr dirty="0" sz="4700" spc="-320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-4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4700" spc="-5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890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50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4700" spc="-5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70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175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4700" spc="-5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50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70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4700" spc="-5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00" b="1">
                <a:solidFill>
                  <a:srgbClr val="21413C"/>
                </a:solidFill>
                <a:latin typeface="Tahoma"/>
                <a:cs typeface="Tahoma"/>
              </a:rPr>
              <a:t>a </a:t>
            </a:r>
            <a:r>
              <a:rPr dirty="0" sz="4700" spc="-509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60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250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4700" spc="-5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60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4700" spc="-6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4700" spc="-50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308068" y="9824463"/>
            <a:ext cx="502920" cy="422909"/>
          </a:xfrm>
          <a:custGeom>
            <a:avLst/>
            <a:gdLst/>
            <a:ahLst/>
            <a:cxnLst/>
            <a:rect l="l" t="t" r="r" b="b"/>
            <a:pathLst>
              <a:path w="502919" h="422909">
                <a:moveTo>
                  <a:pt x="245175" y="422467"/>
                </a:moveTo>
                <a:lnTo>
                  <a:pt x="197257" y="417068"/>
                </a:lnTo>
                <a:lnTo>
                  <a:pt x="146747" y="401654"/>
                </a:lnTo>
                <a:lnTo>
                  <a:pt x="108276" y="383814"/>
                </a:lnTo>
                <a:lnTo>
                  <a:pt x="73755" y="359058"/>
                </a:lnTo>
                <a:lnTo>
                  <a:pt x="44455" y="328273"/>
                </a:lnTo>
                <a:lnTo>
                  <a:pt x="21430" y="292596"/>
                </a:lnTo>
                <a:lnTo>
                  <a:pt x="5438" y="253243"/>
                </a:lnTo>
                <a:lnTo>
                  <a:pt x="0" y="193828"/>
                </a:lnTo>
                <a:lnTo>
                  <a:pt x="10551" y="148547"/>
                </a:lnTo>
                <a:lnTo>
                  <a:pt x="30574" y="106379"/>
                </a:lnTo>
                <a:lnTo>
                  <a:pt x="57217" y="70043"/>
                </a:lnTo>
                <a:lnTo>
                  <a:pt x="87626" y="42254"/>
                </a:lnTo>
                <a:lnTo>
                  <a:pt x="143335" y="16467"/>
                </a:lnTo>
                <a:lnTo>
                  <a:pt x="183094" y="6159"/>
                </a:lnTo>
                <a:lnTo>
                  <a:pt x="223812" y="807"/>
                </a:lnTo>
                <a:lnTo>
                  <a:pt x="244378" y="0"/>
                </a:lnTo>
                <a:lnTo>
                  <a:pt x="264878" y="452"/>
                </a:lnTo>
                <a:lnTo>
                  <a:pt x="305678" y="5138"/>
                </a:lnTo>
                <a:lnTo>
                  <a:pt x="345608" y="14757"/>
                </a:lnTo>
                <a:lnTo>
                  <a:pt x="384064" y="29202"/>
                </a:lnTo>
                <a:lnTo>
                  <a:pt x="420485" y="48223"/>
                </a:lnTo>
                <a:lnTo>
                  <a:pt x="454310" y="71569"/>
                </a:lnTo>
                <a:lnTo>
                  <a:pt x="488261" y="110481"/>
                </a:lnTo>
                <a:lnTo>
                  <a:pt x="502645" y="155649"/>
                </a:lnTo>
                <a:lnTo>
                  <a:pt x="500921" y="202801"/>
                </a:lnTo>
                <a:lnTo>
                  <a:pt x="486545" y="247663"/>
                </a:lnTo>
                <a:lnTo>
                  <a:pt x="463933" y="289758"/>
                </a:lnTo>
                <a:lnTo>
                  <a:pt x="436938" y="327492"/>
                </a:lnTo>
                <a:lnTo>
                  <a:pt x="405816" y="360056"/>
                </a:lnTo>
                <a:lnTo>
                  <a:pt x="370823" y="386644"/>
                </a:lnTo>
                <a:lnTo>
                  <a:pt x="332214" y="406447"/>
                </a:lnTo>
                <a:lnTo>
                  <a:pt x="290246" y="418657"/>
                </a:lnTo>
                <a:lnTo>
                  <a:pt x="245175" y="42246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79129" y="8370532"/>
            <a:ext cx="445134" cy="404495"/>
          </a:xfrm>
          <a:custGeom>
            <a:avLst/>
            <a:gdLst/>
            <a:ahLst/>
            <a:cxnLst/>
            <a:rect l="l" t="t" r="r" b="b"/>
            <a:pathLst>
              <a:path w="445135" h="404495">
                <a:moveTo>
                  <a:pt x="226131" y="404360"/>
                </a:moveTo>
                <a:lnTo>
                  <a:pt x="180966" y="398060"/>
                </a:lnTo>
                <a:lnTo>
                  <a:pt x="136779" y="384575"/>
                </a:lnTo>
                <a:lnTo>
                  <a:pt x="95572" y="364694"/>
                </a:lnTo>
                <a:lnTo>
                  <a:pt x="59348" y="339203"/>
                </a:lnTo>
                <a:lnTo>
                  <a:pt x="30109" y="308892"/>
                </a:lnTo>
                <a:lnTo>
                  <a:pt x="9857" y="274549"/>
                </a:lnTo>
                <a:lnTo>
                  <a:pt x="267" y="233199"/>
                </a:lnTo>
                <a:lnTo>
                  <a:pt x="0" y="222509"/>
                </a:lnTo>
                <a:lnTo>
                  <a:pt x="599" y="211904"/>
                </a:lnTo>
                <a:lnTo>
                  <a:pt x="15139" y="161311"/>
                </a:lnTo>
                <a:lnTo>
                  <a:pt x="37401" y="119613"/>
                </a:lnTo>
                <a:lnTo>
                  <a:pt x="66389" y="82365"/>
                </a:lnTo>
                <a:lnTo>
                  <a:pt x="101274" y="50602"/>
                </a:lnTo>
                <a:lnTo>
                  <a:pt x="141089" y="25230"/>
                </a:lnTo>
                <a:lnTo>
                  <a:pt x="215833" y="32"/>
                </a:lnTo>
                <a:lnTo>
                  <a:pt x="259623" y="0"/>
                </a:lnTo>
                <a:lnTo>
                  <a:pt x="301275" y="10768"/>
                </a:lnTo>
                <a:lnTo>
                  <a:pt x="340925" y="30926"/>
                </a:lnTo>
                <a:lnTo>
                  <a:pt x="378713" y="59062"/>
                </a:lnTo>
                <a:lnTo>
                  <a:pt x="413528" y="94687"/>
                </a:lnTo>
                <a:lnTo>
                  <a:pt x="436337" y="139010"/>
                </a:lnTo>
                <a:lnTo>
                  <a:pt x="445115" y="188099"/>
                </a:lnTo>
                <a:lnTo>
                  <a:pt x="445002" y="200646"/>
                </a:lnTo>
                <a:lnTo>
                  <a:pt x="422004" y="291297"/>
                </a:lnTo>
                <a:lnTo>
                  <a:pt x="396438" y="336243"/>
                </a:lnTo>
                <a:lnTo>
                  <a:pt x="360269" y="370531"/>
                </a:lnTo>
                <a:lnTo>
                  <a:pt x="311383" y="392253"/>
                </a:lnTo>
                <a:lnTo>
                  <a:pt x="270271" y="402687"/>
                </a:lnTo>
                <a:lnTo>
                  <a:pt x="226131" y="40436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267420" y="8346979"/>
            <a:ext cx="444500" cy="373380"/>
          </a:xfrm>
          <a:custGeom>
            <a:avLst/>
            <a:gdLst/>
            <a:ahLst/>
            <a:cxnLst/>
            <a:rect l="l" t="t" r="r" b="b"/>
            <a:pathLst>
              <a:path w="444500" h="373379">
                <a:moveTo>
                  <a:pt x="214270" y="373186"/>
                </a:moveTo>
                <a:lnTo>
                  <a:pt x="174778" y="368301"/>
                </a:lnTo>
                <a:lnTo>
                  <a:pt x="133384" y="356564"/>
                </a:lnTo>
                <a:lnTo>
                  <a:pt x="90165" y="338183"/>
                </a:lnTo>
                <a:lnTo>
                  <a:pt x="45197" y="313365"/>
                </a:lnTo>
                <a:lnTo>
                  <a:pt x="18798" y="283803"/>
                </a:lnTo>
                <a:lnTo>
                  <a:pt x="0" y="226743"/>
                </a:lnTo>
                <a:lnTo>
                  <a:pt x="2069" y="187201"/>
                </a:lnTo>
                <a:lnTo>
                  <a:pt x="18274" y="151981"/>
                </a:lnTo>
                <a:lnTo>
                  <a:pt x="48452" y="119534"/>
                </a:lnTo>
                <a:lnTo>
                  <a:pt x="101223" y="74180"/>
                </a:lnTo>
                <a:lnTo>
                  <a:pt x="158463" y="34645"/>
                </a:lnTo>
                <a:lnTo>
                  <a:pt x="208383" y="13761"/>
                </a:lnTo>
                <a:lnTo>
                  <a:pt x="261235" y="2216"/>
                </a:lnTo>
                <a:lnTo>
                  <a:pt x="288329" y="0"/>
                </a:lnTo>
                <a:lnTo>
                  <a:pt x="315292" y="227"/>
                </a:lnTo>
                <a:lnTo>
                  <a:pt x="368825" y="8015"/>
                </a:lnTo>
                <a:lnTo>
                  <a:pt x="404524" y="26004"/>
                </a:lnTo>
                <a:lnTo>
                  <a:pt x="429782" y="58558"/>
                </a:lnTo>
                <a:lnTo>
                  <a:pt x="443415" y="101128"/>
                </a:lnTo>
                <a:lnTo>
                  <a:pt x="444237" y="149162"/>
                </a:lnTo>
                <a:lnTo>
                  <a:pt x="431062" y="198108"/>
                </a:lnTo>
                <a:lnTo>
                  <a:pt x="407017" y="246994"/>
                </a:lnTo>
                <a:lnTo>
                  <a:pt x="380537" y="287576"/>
                </a:lnTo>
                <a:lnTo>
                  <a:pt x="351697" y="320061"/>
                </a:lnTo>
                <a:lnTo>
                  <a:pt x="320574" y="344657"/>
                </a:lnTo>
                <a:lnTo>
                  <a:pt x="251784" y="371012"/>
                </a:lnTo>
                <a:lnTo>
                  <a:pt x="214270" y="37318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957921" y="8883736"/>
            <a:ext cx="400050" cy="344805"/>
          </a:xfrm>
          <a:custGeom>
            <a:avLst/>
            <a:gdLst/>
            <a:ahLst/>
            <a:cxnLst/>
            <a:rect l="l" t="t" r="r" b="b"/>
            <a:pathLst>
              <a:path w="400050" h="344804">
                <a:moveTo>
                  <a:pt x="210361" y="344795"/>
                </a:moveTo>
                <a:lnTo>
                  <a:pt x="168644" y="338807"/>
                </a:lnTo>
                <a:lnTo>
                  <a:pt x="110719" y="321605"/>
                </a:lnTo>
                <a:lnTo>
                  <a:pt x="68398" y="302230"/>
                </a:lnTo>
                <a:lnTo>
                  <a:pt x="35119" y="270989"/>
                </a:lnTo>
                <a:lnTo>
                  <a:pt x="17813" y="222186"/>
                </a:lnTo>
                <a:lnTo>
                  <a:pt x="0" y="177200"/>
                </a:lnTo>
                <a:lnTo>
                  <a:pt x="2467" y="136727"/>
                </a:lnTo>
                <a:lnTo>
                  <a:pt x="20481" y="99861"/>
                </a:lnTo>
                <a:lnTo>
                  <a:pt x="49312" y="65695"/>
                </a:lnTo>
                <a:lnTo>
                  <a:pt x="83398" y="38767"/>
                </a:lnTo>
                <a:lnTo>
                  <a:pt x="124271" y="18646"/>
                </a:lnTo>
                <a:lnTo>
                  <a:pt x="169556" y="5626"/>
                </a:lnTo>
                <a:lnTo>
                  <a:pt x="216881" y="0"/>
                </a:lnTo>
                <a:lnTo>
                  <a:pt x="263870" y="2059"/>
                </a:lnTo>
                <a:lnTo>
                  <a:pt x="308150" y="12098"/>
                </a:lnTo>
                <a:lnTo>
                  <a:pt x="347347" y="30408"/>
                </a:lnTo>
                <a:lnTo>
                  <a:pt x="380132" y="68564"/>
                </a:lnTo>
                <a:lnTo>
                  <a:pt x="390477" y="111786"/>
                </a:lnTo>
                <a:lnTo>
                  <a:pt x="398627" y="154824"/>
                </a:lnTo>
                <a:lnTo>
                  <a:pt x="399691" y="197468"/>
                </a:lnTo>
                <a:lnTo>
                  <a:pt x="388778" y="239508"/>
                </a:lnTo>
                <a:lnTo>
                  <a:pt x="360996" y="280735"/>
                </a:lnTo>
                <a:lnTo>
                  <a:pt x="329517" y="308822"/>
                </a:lnTo>
                <a:lnTo>
                  <a:pt x="292735" y="329442"/>
                </a:lnTo>
                <a:lnTo>
                  <a:pt x="252384" y="341624"/>
                </a:lnTo>
                <a:lnTo>
                  <a:pt x="231454" y="344356"/>
                </a:lnTo>
                <a:lnTo>
                  <a:pt x="210361" y="34479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973823" y="9764259"/>
            <a:ext cx="385445" cy="324485"/>
          </a:xfrm>
          <a:custGeom>
            <a:avLst/>
            <a:gdLst/>
            <a:ahLst/>
            <a:cxnLst/>
            <a:rect l="l" t="t" r="r" b="b"/>
            <a:pathLst>
              <a:path w="385444" h="324484">
                <a:moveTo>
                  <a:pt x="190779" y="324062"/>
                </a:moveTo>
                <a:lnTo>
                  <a:pt x="150238" y="319758"/>
                </a:lnTo>
                <a:lnTo>
                  <a:pt x="111124" y="308242"/>
                </a:lnTo>
                <a:lnTo>
                  <a:pt x="74701" y="289884"/>
                </a:lnTo>
                <a:lnTo>
                  <a:pt x="27741" y="242136"/>
                </a:lnTo>
                <a:lnTo>
                  <a:pt x="8067" y="196549"/>
                </a:lnTo>
                <a:lnTo>
                  <a:pt x="0" y="146846"/>
                </a:lnTo>
                <a:lnTo>
                  <a:pt x="4687" y="98317"/>
                </a:lnTo>
                <a:lnTo>
                  <a:pt x="23277" y="56251"/>
                </a:lnTo>
                <a:lnTo>
                  <a:pt x="59125" y="24134"/>
                </a:lnTo>
                <a:lnTo>
                  <a:pt x="125248" y="2469"/>
                </a:lnTo>
                <a:lnTo>
                  <a:pt x="177369" y="0"/>
                </a:lnTo>
                <a:lnTo>
                  <a:pt x="227584" y="7399"/>
                </a:lnTo>
                <a:lnTo>
                  <a:pt x="274174" y="23750"/>
                </a:lnTo>
                <a:lnTo>
                  <a:pt x="315418" y="48134"/>
                </a:lnTo>
                <a:lnTo>
                  <a:pt x="349597" y="79632"/>
                </a:lnTo>
                <a:lnTo>
                  <a:pt x="374992" y="117326"/>
                </a:lnTo>
                <a:lnTo>
                  <a:pt x="385102" y="161790"/>
                </a:lnTo>
                <a:lnTo>
                  <a:pt x="385356" y="170924"/>
                </a:lnTo>
                <a:lnTo>
                  <a:pt x="385010" y="180054"/>
                </a:lnTo>
                <a:lnTo>
                  <a:pt x="374451" y="224413"/>
                </a:lnTo>
                <a:lnTo>
                  <a:pt x="341143" y="269898"/>
                </a:lnTo>
                <a:lnTo>
                  <a:pt x="307851" y="293485"/>
                </a:lnTo>
                <a:lnTo>
                  <a:pt x="270882" y="310709"/>
                </a:lnTo>
                <a:lnTo>
                  <a:pt x="231432" y="321012"/>
                </a:lnTo>
                <a:lnTo>
                  <a:pt x="190779" y="32406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86640" y="7998822"/>
            <a:ext cx="360045" cy="347345"/>
          </a:xfrm>
          <a:custGeom>
            <a:avLst/>
            <a:gdLst/>
            <a:ahLst/>
            <a:cxnLst/>
            <a:rect l="l" t="t" r="r" b="b"/>
            <a:pathLst>
              <a:path w="360044" h="347345">
                <a:moveTo>
                  <a:pt x="189395" y="346765"/>
                </a:moveTo>
                <a:lnTo>
                  <a:pt x="113486" y="330432"/>
                </a:lnTo>
                <a:lnTo>
                  <a:pt x="64304" y="302254"/>
                </a:lnTo>
                <a:lnTo>
                  <a:pt x="31772" y="272504"/>
                </a:lnTo>
                <a:lnTo>
                  <a:pt x="10176" y="233965"/>
                </a:lnTo>
                <a:lnTo>
                  <a:pt x="0" y="190547"/>
                </a:lnTo>
                <a:lnTo>
                  <a:pt x="1727" y="146162"/>
                </a:lnTo>
                <a:lnTo>
                  <a:pt x="15843" y="104722"/>
                </a:lnTo>
                <a:lnTo>
                  <a:pt x="42832" y="70137"/>
                </a:lnTo>
                <a:lnTo>
                  <a:pt x="89635" y="36802"/>
                </a:lnTo>
                <a:lnTo>
                  <a:pt x="138773" y="7035"/>
                </a:lnTo>
                <a:lnTo>
                  <a:pt x="180641" y="2705"/>
                </a:lnTo>
                <a:lnTo>
                  <a:pt x="222374" y="0"/>
                </a:lnTo>
                <a:lnTo>
                  <a:pt x="263610" y="5766"/>
                </a:lnTo>
                <a:lnTo>
                  <a:pt x="303986" y="26850"/>
                </a:lnTo>
                <a:lnTo>
                  <a:pt x="332900" y="55214"/>
                </a:lnTo>
                <a:lnTo>
                  <a:pt x="352049" y="90937"/>
                </a:lnTo>
                <a:lnTo>
                  <a:pt x="359695" y="130761"/>
                </a:lnTo>
                <a:lnTo>
                  <a:pt x="359531" y="144324"/>
                </a:lnTo>
                <a:lnTo>
                  <a:pt x="350943" y="183954"/>
                </a:lnTo>
                <a:lnTo>
                  <a:pt x="330944" y="219207"/>
                </a:lnTo>
                <a:lnTo>
                  <a:pt x="300314" y="252710"/>
                </a:lnTo>
                <a:lnTo>
                  <a:pt x="254699" y="306645"/>
                </a:lnTo>
                <a:lnTo>
                  <a:pt x="221922" y="333993"/>
                </a:lnTo>
                <a:lnTo>
                  <a:pt x="189395" y="34676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565751" y="8842162"/>
            <a:ext cx="343535" cy="349250"/>
          </a:xfrm>
          <a:custGeom>
            <a:avLst/>
            <a:gdLst/>
            <a:ahLst/>
            <a:cxnLst/>
            <a:rect l="l" t="t" r="r" b="b"/>
            <a:pathLst>
              <a:path w="343535" h="349250">
                <a:moveTo>
                  <a:pt x="186957" y="349244"/>
                </a:moveTo>
                <a:lnTo>
                  <a:pt x="141114" y="346156"/>
                </a:lnTo>
                <a:lnTo>
                  <a:pt x="95654" y="332863"/>
                </a:lnTo>
                <a:lnTo>
                  <a:pt x="56243" y="310665"/>
                </a:lnTo>
                <a:lnTo>
                  <a:pt x="28547" y="280864"/>
                </a:lnTo>
                <a:lnTo>
                  <a:pt x="7454" y="236563"/>
                </a:lnTo>
                <a:lnTo>
                  <a:pt x="0" y="181875"/>
                </a:lnTo>
                <a:lnTo>
                  <a:pt x="1492" y="163464"/>
                </a:lnTo>
                <a:lnTo>
                  <a:pt x="17660" y="110701"/>
                </a:lnTo>
                <a:lnTo>
                  <a:pt x="49803" y="65887"/>
                </a:lnTo>
                <a:lnTo>
                  <a:pt x="94551" y="33726"/>
                </a:lnTo>
                <a:lnTo>
                  <a:pt x="142837" y="12170"/>
                </a:lnTo>
                <a:lnTo>
                  <a:pt x="203568" y="0"/>
                </a:lnTo>
                <a:lnTo>
                  <a:pt x="236917" y="7877"/>
                </a:lnTo>
                <a:lnTo>
                  <a:pt x="271170" y="24064"/>
                </a:lnTo>
                <a:lnTo>
                  <a:pt x="310153" y="52197"/>
                </a:lnTo>
                <a:lnTo>
                  <a:pt x="334549" y="84221"/>
                </a:lnTo>
                <a:lnTo>
                  <a:pt x="343431" y="121974"/>
                </a:lnTo>
                <a:lnTo>
                  <a:pt x="335874" y="167292"/>
                </a:lnTo>
                <a:lnTo>
                  <a:pt x="321223" y="207985"/>
                </a:lnTo>
                <a:lnTo>
                  <a:pt x="303214" y="246934"/>
                </a:lnTo>
                <a:lnTo>
                  <a:pt x="281849" y="284138"/>
                </a:lnTo>
                <a:lnTo>
                  <a:pt x="257126" y="319599"/>
                </a:lnTo>
                <a:lnTo>
                  <a:pt x="186957" y="34924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8001" y="8411361"/>
            <a:ext cx="2017395" cy="1634489"/>
          </a:xfrm>
          <a:custGeom>
            <a:avLst/>
            <a:gdLst/>
            <a:ahLst/>
            <a:cxnLst/>
            <a:rect l="l" t="t" r="r" b="b"/>
            <a:pathLst>
              <a:path w="2017395" h="1634490">
                <a:moveTo>
                  <a:pt x="312674" y="956513"/>
                </a:moveTo>
                <a:lnTo>
                  <a:pt x="303784" y="910996"/>
                </a:lnTo>
                <a:lnTo>
                  <a:pt x="283171" y="867625"/>
                </a:lnTo>
                <a:lnTo>
                  <a:pt x="250786" y="832192"/>
                </a:lnTo>
                <a:lnTo>
                  <a:pt x="209473" y="807847"/>
                </a:lnTo>
                <a:lnTo>
                  <a:pt x="162852" y="796696"/>
                </a:lnTo>
                <a:lnTo>
                  <a:pt x="116713" y="798042"/>
                </a:lnTo>
                <a:lnTo>
                  <a:pt x="79311" y="813600"/>
                </a:lnTo>
                <a:lnTo>
                  <a:pt x="48387" y="840752"/>
                </a:lnTo>
                <a:lnTo>
                  <a:pt x="21704" y="876871"/>
                </a:lnTo>
                <a:lnTo>
                  <a:pt x="5600" y="911821"/>
                </a:lnTo>
                <a:lnTo>
                  <a:pt x="0" y="946899"/>
                </a:lnTo>
                <a:lnTo>
                  <a:pt x="2095" y="982535"/>
                </a:lnTo>
                <a:lnTo>
                  <a:pt x="10426" y="1025144"/>
                </a:lnTo>
                <a:lnTo>
                  <a:pt x="32550" y="1075029"/>
                </a:lnTo>
                <a:lnTo>
                  <a:pt x="68821" y="1115745"/>
                </a:lnTo>
                <a:lnTo>
                  <a:pt x="115785" y="1143393"/>
                </a:lnTo>
                <a:lnTo>
                  <a:pt x="168922" y="1155331"/>
                </a:lnTo>
                <a:lnTo>
                  <a:pt x="187134" y="1155573"/>
                </a:lnTo>
                <a:lnTo>
                  <a:pt x="205282" y="1153922"/>
                </a:lnTo>
                <a:lnTo>
                  <a:pt x="246976" y="1140079"/>
                </a:lnTo>
                <a:lnTo>
                  <a:pt x="282105" y="1086065"/>
                </a:lnTo>
                <a:lnTo>
                  <a:pt x="299415" y="1044041"/>
                </a:lnTo>
                <a:lnTo>
                  <a:pt x="310413" y="1000861"/>
                </a:lnTo>
                <a:lnTo>
                  <a:pt x="312674" y="956513"/>
                </a:lnTo>
                <a:close/>
              </a:path>
              <a:path w="2017395" h="1634490">
                <a:moveTo>
                  <a:pt x="645134" y="415505"/>
                </a:moveTo>
                <a:lnTo>
                  <a:pt x="636993" y="375361"/>
                </a:lnTo>
                <a:lnTo>
                  <a:pt x="616026" y="340220"/>
                </a:lnTo>
                <a:lnTo>
                  <a:pt x="578878" y="308292"/>
                </a:lnTo>
                <a:lnTo>
                  <a:pt x="538175" y="290817"/>
                </a:lnTo>
                <a:lnTo>
                  <a:pt x="492760" y="282321"/>
                </a:lnTo>
                <a:lnTo>
                  <a:pt x="447078" y="283451"/>
                </a:lnTo>
                <a:lnTo>
                  <a:pt x="405549" y="294830"/>
                </a:lnTo>
                <a:lnTo>
                  <a:pt x="372605" y="317093"/>
                </a:lnTo>
                <a:lnTo>
                  <a:pt x="343623" y="352056"/>
                </a:lnTo>
                <a:lnTo>
                  <a:pt x="316572" y="388391"/>
                </a:lnTo>
                <a:lnTo>
                  <a:pt x="291426" y="426085"/>
                </a:lnTo>
                <a:lnTo>
                  <a:pt x="268211" y="465137"/>
                </a:lnTo>
                <a:lnTo>
                  <a:pt x="260235" y="496163"/>
                </a:lnTo>
                <a:lnTo>
                  <a:pt x="260743" y="502589"/>
                </a:lnTo>
                <a:lnTo>
                  <a:pt x="261988" y="508914"/>
                </a:lnTo>
                <a:lnTo>
                  <a:pt x="263931" y="515124"/>
                </a:lnTo>
                <a:lnTo>
                  <a:pt x="283349" y="553046"/>
                </a:lnTo>
                <a:lnTo>
                  <a:pt x="302183" y="591388"/>
                </a:lnTo>
                <a:lnTo>
                  <a:pt x="325310" y="627341"/>
                </a:lnTo>
                <a:lnTo>
                  <a:pt x="357568" y="658152"/>
                </a:lnTo>
                <a:lnTo>
                  <a:pt x="396417" y="679462"/>
                </a:lnTo>
                <a:lnTo>
                  <a:pt x="439839" y="687971"/>
                </a:lnTo>
                <a:lnTo>
                  <a:pt x="448703" y="688047"/>
                </a:lnTo>
                <a:lnTo>
                  <a:pt x="457606" y="687565"/>
                </a:lnTo>
                <a:lnTo>
                  <a:pt x="513067" y="664603"/>
                </a:lnTo>
                <a:lnTo>
                  <a:pt x="534416" y="649312"/>
                </a:lnTo>
                <a:lnTo>
                  <a:pt x="569341" y="613994"/>
                </a:lnTo>
                <a:lnTo>
                  <a:pt x="589864" y="575856"/>
                </a:lnTo>
                <a:lnTo>
                  <a:pt x="608406" y="536829"/>
                </a:lnTo>
                <a:lnTo>
                  <a:pt x="624954" y="496912"/>
                </a:lnTo>
                <a:lnTo>
                  <a:pt x="639508" y="456107"/>
                </a:lnTo>
                <a:lnTo>
                  <a:pt x="645121" y="423760"/>
                </a:lnTo>
                <a:lnTo>
                  <a:pt x="645134" y="415505"/>
                </a:lnTo>
                <a:close/>
              </a:path>
              <a:path w="2017395" h="1634490">
                <a:moveTo>
                  <a:pt x="692556" y="1486789"/>
                </a:moveTo>
                <a:lnTo>
                  <a:pt x="684415" y="1430934"/>
                </a:lnTo>
                <a:lnTo>
                  <a:pt x="656475" y="1394155"/>
                </a:lnTo>
                <a:lnTo>
                  <a:pt x="585927" y="1349654"/>
                </a:lnTo>
                <a:lnTo>
                  <a:pt x="541223" y="1340980"/>
                </a:lnTo>
                <a:lnTo>
                  <a:pt x="496608" y="1343875"/>
                </a:lnTo>
                <a:lnTo>
                  <a:pt x="452247" y="1356385"/>
                </a:lnTo>
                <a:lnTo>
                  <a:pt x="408330" y="1376527"/>
                </a:lnTo>
                <a:lnTo>
                  <a:pt x="366966" y="1403172"/>
                </a:lnTo>
                <a:lnTo>
                  <a:pt x="333527" y="1465249"/>
                </a:lnTo>
                <a:lnTo>
                  <a:pt x="336232" y="1508785"/>
                </a:lnTo>
                <a:lnTo>
                  <a:pt x="348564" y="1554340"/>
                </a:lnTo>
                <a:lnTo>
                  <a:pt x="370014" y="1588350"/>
                </a:lnTo>
                <a:lnTo>
                  <a:pt x="401980" y="1611858"/>
                </a:lnTo>
                <a:lnTo>
                  <a:pt x="445922" y="1625904"/>
                </a:lnTo>
                <a:lnTo>
                  <a:pt x="493229" y="1632673"/>
                </a:lnTo>
                <a:lnTo>
                  <a:pt x="517055" y="1633943"/>
                </a:lnTo>
                <a:lnTo>
                  <a:pt x="547293" y="1633753"/>
                </a:lnTo>
                <a:lnTo>
                  <a:pt x="602068" y="1620634"/>
                </a:lnTo>
                <a:lnTo>
                  <a:pt x="648385" y="1588541"/>
                </a:lnTo>
                <a:lnTo>
                  <a:pt x="679983" y="1541818"/>
                </a:lnTo>
                <a:lnTo>
                  <a:pt x="692556" y="1486789"/>
                </a:lnTo>
                <a:close/>
              </a:path>
              <a:path w="2017395" h="1634490">
                <a:moveTo>
                  <a:pt x="877798" y="961351"/>
                </a:moveTo>
                <a:lnTo>
                  <a:pt x="871118" y="913803"/>
                </a:lnTo>
                <a:lnTo>
                  <a:pt x="855230" y="871918"/>
                </a:lnTo>
                <a:lnTo>
                  <a:pt x="824788" y="832154"/>
                </a:lnTo>
                <a:lnTo>
                  <a:pt x="785215" y="801535"/>
                </a:lnTo>
                <a:lnTo>
                  <a:pt x="739127" y="782078"/>
                </a:lnTo>
                <a:lnTo>
                  <a:pt x="689622" y="775106"/>
                </a:lnTo>
                <a:lnTo>
                  <a:pt x="672922" y="775652"/>
                </a:lnTo>
                <a:lnTo>
                  <a:pt x="623976" y="785876"/>
                </a:lnTo>
                <a:lnTo>
                  <a:pt x="576707" y="810996"/>
                </a:lnTo>
                <a:lnTo>
                  <a:pt x="536143" y="845947"/>
                </a:lnTo>
                <a:lnTo>
                  <a:pt x="504266" y="889012"/>
                </a:lnTo>
                <a:lnTo>
                  <a:pt x="482650" y="938060"/>
                </a:lnTo>
                <a:lnTo>
                  <a:pt x="472376" y="990688"/>
                </a:lnTo>
                <a:lnTo>
                  <a:pt x="471563" y="1008570"/>
                </a:lnTo>
                <a:lnTo>
                  <a:pt x="472211" y="1019378"/>
                </a:lnTo>
                <a:lnTo>
                  <a:pt x="482498" y="1061173"/>
                </a:lnTo>
                <a:lnTo>
                  <a:pt x="504240" y="1098283"/>
                </a:lnTo>
                <a:lnTo>
                  <a:pt x="535660" y="1127620"/>
                </a:lnTo>
                <a:lnTo>
                  <a:pt x="662559" y="1173619"/>
                </a:lnTo>
                <a:lnTo>
                  <a:pt x="705739" y="1183754"/>
                </a:lnTo>
                <a:lnTo>
                  <a:pt x="747039" y="1184414"/>
                </a:lnTo>
                <a:lnTo>
                  <a:pt x="785952" y="1171943"/>
                </a:lnTo>
                <a:lnTo>
                  <a:pt x="821994" y="1142695"/>
                </a:lnTo>
                <a:lnTo>
                  <a:pt x="847382" y="1105281"/>
                </a:lnTo>
                <a:lnTo>
                  <a:pt x="865454" y="1060386"/>
                </a:lnTo>
                <a:lnTo>
                  <a:pt x="875753" y="1011313"/>
                </a:lnTo>
                <a:lnTo>
                  <a:pt x="877798" y="961351"/>
                </a:lnTo>
                <a:close/>
              </a:path>
              <a:path w="2017395" h="1634490">
                <a:moveTo>
                  <a:pt x="968463" y="135293"/>
                </a:moveTo>
                <a:lnTo>
                  <a:pt x="965644" y="94018"/>
                </a:lnTo>
                <a:lnTo>
                  <a:pt x="929957" y="30962"/>
                </a:lnTo>
                <a:lnTo>
                  <a:pt x="859332" y="508"/>
                </a:lnTo>
                <a:lnTo>
                  <a:pt x="812838" y="0"/>
                </a:lnTo>
                <a:lnTo>
                  <a:pt x="776439" y="4495"/>
                </a:lnTo>
                <a:lnTo>
                  <a:pt x="676833" y="21374"/>
                </a:lnTo>
                <a:lnTo>
                  <a:pt x="635330" y="41859"/>
                </a:lnTo>
                <a:lnTo>
                  <a:pt x="604304" y="70535"/>
                </a:lnTo>
                <a:lnTo>
                  <a:pt x="584403" y="105054"/>
                </a:lnTo>
                <a:lnTo>
                  <a:pt x="576275" y="143065"/>
                </a:lnTo>
                <a:lnTo>
                  <a:pt x="580542" y="182206"/>
                </a:lnTo>
                <a:lnTo>
                  <a:pt x="597852" y="220116"/>
                </a:lnTo>
                <a:lnTo>
                  <a:pt x="629196" y="261912"/>
                </a:lnTo>
                <a:lnTo>
                  <a:pt x="674839" y="300748"/>
                </a:lnTo>
                <a:lnTo>
                  <a:pt x="710984" y="322326"/>
                </a:lnTo>
                <a:lnTo>
                  <a:pt x="748703" y="337769"/>
                </a:lnTo>
                <a:lnTo>
                  <a:pt x="786866" y="345643"/>
                </a:lnTo>
                <a:lnTo>
                  <a:pt x="824331" y="344563"/>
                </a:lnTo>
                <a:lnTo>
                  <a:pt x="892683" y="309880"/>
                </a:lnTo>
                <a:lnTo>
                  <a:pt x="921283" y="273469"/>
                </a:lnTo>
                <a:lnTo>
                  <a:pt x="944664" y="222465"/>
                </a:lnTo>
                <a:lnTo>
                  <a:pt x="960247" y="181724"/>
                </a:lnTo>
                <a:lnTo>
                  <a:pt x="968463" y="135293"/>
                </a:lnTo>
                <a:close/>
              </a:path>
              <a:path w="2017395" h="1634490">
                <a:moveTo>
                  <a:pt x="1222438" y="1394523"/>
                </a:moveTo>
                <a:lnTo>
                  <a:pt x="1212291" y="1340027"/>
                </a:lnTo>
                <a:lnTo>
                  <a:pt x="1186599" y="1305267"/>
                </a:lnTo>
                <a:lnTo>
                  <a:pt x="1145921" y="1276756"/>
                </a:lnTo>
                <a:lnTo>
                  <a:pt x="1100772" y="1255915"/>
                </a:lnTo>
                <a:lnTo>
                  <a:pt x="1052652" y="1243482"/>
                </a:lnTo>
                <a:lnTo>
                  <a:pt x="1003147" y="1239812"/>
                </a:lnTo>
                <a:lnTo>
                  <a:pt x="986561" y="1240561"/>
                </a:lnTo>
                <a:lnTo>
                  <a:pt x="937602" y="1248714"/>
                </a:lnTo>
                <a:lnTo>
                  <a:pt x="894067" y="1272400"/>
                </a:lnTo>
                <a:lnTo>
                  <a:pt x="860145" y="1305814"/>
                </a:lnTo>
                <a:lnTo>
                  <a:pt x="836587" y="1345882"/>
                </a:lnTo>
                <a:lnTo>
                  <a:pt x="824128" y="1389532"/>
                </a:lnTo>
                <a:lnTo>
                  <a:pt x="823518" y="1433677"/>
                </a:lnTo>
                <a:lnTo>
                  <a:pt x="835507" y="1475244"/>
                </a:lnTo>
                <a:lnTo>
                  <a:pt x="860844" y="1511147"/>
                </a:lnTo>
                <a:lnTo>
                  <a:pt x="894524" y="1538185"/>
                </a:lnTo>
                <a:lnTo>
                  <a:pt x="930097" y="1562112"/>
                </a:lnTo>
                <a:lnTo>
                  <a:pt x="967549" y="1582953"/>
                </a:lnTo>
                <a:lnTo>
                  <a:pt x="1013015" y="1603311"/>
                </a:lnTo>
                <a:lnTo>
                  <a:pt x="1038923" y="1608518"/>
                </a:lnTo>
                <a:lnTo>
                  <a:pt x="1045527" y="1608480"/>
                </a:lnTo>
                <a:lnTo>
                  <a:pt x="1083246" y="1597037"/>
                </a:lnTo>
                <a:lnTo>
                  <a:pt x="1131760" y="1547037"/>
                </a:lnTo>
                <a:lnTo>
                  <a:pt x="1158671" y="1513039"/>
                </a:lnTo>
                <a:lnTo>
                  <a:pt x="1184109" y="1477937"/>
                </a:lnTo>
                <a:lnTo>
                  <a:pt x="1208074" y="1441704"/>
                </a:lnTo>
                <a:lnTo>
                  <a:pt x="1222438" y="1394523"/>
                </a:lnTo>
                <a:close/>
              </a:path>
              <a:path w="2017395" h="1634490">
                <a:moveTo>
                  <a:pt x="1245209" y="702703"/>
                </a:moveTo>
                <a:lnTo>
                  <a:pt x="1245158" y="686435"/>
                </a:lnTo>
                <a:lnTo>
                  <a:pt x="1242199" y="670445"/>
                </a:lnTo>
                <a:lnTo>
                  <a:pt x="1238643" y="660171"/>
                </a:lnTo>
                <a:lnTo>
                  <a:pt x="1233741" y="650519"/>
                </a:lnTo>
                <a:lnTo>
                  <a:pt x="1189037" y="561225"/>
                </a:lnTo>
                <a:lnTo>
                  <a:pt x="1139875" y="465175"/>
                </a:lnTo>
                <a:lnTo>
                  <a:pt x="1102575" y="435965"/>
                </a:lnTo>
                <a:lnTo>
                  <a:pt x="1078992" y="431634"/>
                </a:lnTo>
                <a:lnTo>
                  <a:pt x="1071054" y="431901"/>
                </a:lnTo>
                <a:lnTo>
                  <a:pt x="1016444" y="443865"/>
                </a:lnTo>
                <a:lnTo>
                  <a:pt x="972248" y="462241"/>
                </a:lnTo>
                <a:lnTo>
                  <a:pt x="931849" y="487946"/>
                </a:lnTo>
                <a:lnTo>
                  <a:pt x="896518" y="520293"/>
                </a:lnTo>
                <a:lnTo>
                  <a:pt x="863777" y="564515"/>
                </a:lnTo>
                <a:lnTo>
                  <a:pt x="844753" y="616178"/>
                </a:lnTo>
                <a:lnTo>
                  <a:pt x="842251" y="670382"/>
                </a:lnTo>
                <a:lnTo>
                  <a:pt x="858723" y="715505"/>
                </a:lnTo>
                <a:lnTo>
                  <a:pt x="890905" y="753364"/>
                </a:lnTo>
                <a:lnTo>
                  <a:pt x="935494" y="785774"/>
                </a:lnTo>
                <a:lnTo>
                  <a:pt x="984834" y="810514"/>
                </a:lnTo>
                <a:lnTo>
                  <a:pt x="1038707" y="822477"/>
                </a:lnTo>
                <a:lnTo>
                  <a:pt x="1057109" y="823480"/>
                </a:lnTo>
                <a:lnTo>
                  <a:pt x="1075524" y="822972"/>
                </a:lnTo>
                <a:lnTo>
                  <a:pt x="1129690" y="812457"/>
                </a:lnTo>
                <a:lnTo>
                  <a:pt x="1179677" y="789038"/>
                </a:lnTo>
                <a:lnTo>
                  <a:pt x="1217549" y="760095"/>
                </a:lnTo>
                <a:lnTo>
                  <a:pt x="1242326" y="718705"/>
                </a:lnTo>
                <a:lnTo>
                  <a:pt x="1245209" y="702703"/>
                </a:lnTo>
                <a:close/>
              </a:path>
              <a:path w="2017395" h="1634490">
                <a:moveTo>
                  <a:pt x="1482051" y="1127836"/>
                </a:moveTo>
                <a:lnTo>
                  <a:pt x="1477810" y="1081646"/>
                </a:lnTo>
                <a:lnTo>
                  <a:pt x="1468780" y="1032014"/>
                </a:lnTo>
                <a:lnTo>
                  <a:pt x="1449565" y="991095"/>
                </a:lnTo>
                <a:lnTo>
                  <a:pt x="1422666" y="957986"/>
                </a:lnTo>
                <a:lnTo>
                  <a:pt x="1389214" y="933030"/>
                </a:lnTo>
                <a:lnTo>
                  <a:pt x="1350352" y="916559"/>
                </a:lnTo>
                <a:lnTo>
                  <a:pt x="1307198" y="908900"/>
                </a:lnTo>
                <a:lnTo>
                  <a:pt x="1260919" y="910412"/>
                </a:lnTo>
                <a:lnTo>
                  <a:pt x="1212634" y="921423"/>
                </a:lnTo>
                <a:lnTo>
                  <a:pt x="1178115" y="941235"/>
                </a:lnTo>
                <a:lnTo>
                  <a:pt x="1149680" y="973632"/>
                </a:lnTo>
                <a:lnTo>
                  <a:pt x="1129042" y="1014145"/>
                </a:lnTo>
                <a:lnTo>
                  <a:pt x="1117866" y="1058291"/>
                </a:lnTo>
                <a:lnTo>
                  <a:pt x="1117879" y="1101610"/>
                </a:lnTo>
                <a:lnTo>
                  <a:pt x="1130744" y="1139621"/>
                </a:lnTo>
                <a:lnTo>
                  <a:pt x="1162761" y="1178509"/>
                </a:lnTo>
                <a:lnTo>
                  <a:pt x="1201877" y="1210348"/>
                </a:lnTo>
                <a:lnTo>
                  <a:pt x="1246505" y="1233779"/>
                </a:lnTo>
                <a:lnTo>
                  <a:pt x="1294790" y="1247902"/>
                </a:lnTo>
                <a:lnTo>
                  <a:pt x="1344917" y="1252207"/>
                </a:lnTo>
                <a:lnTo>
                  <a:pt x="1361732" y="1251407"/>
                </a:lnTo>
                <a:lnTo>
                  <a:pt x="1401038" y="1242555"/>
                </a:lnTo>
                <a:lnTo>
                  <a:pt x="1435671" y="1221943"/>
                </a:lnTo>
                <a:lnTo>
                  <a:pt x="1462265" y="1191615"/>
                </a:lnTo>
                <a:lnTo>
                  <a:pt x="1478178" y="1154531"/>
                </a:lnTo>
                <a:lnTo>
                  <a:pt x="1482051" y="1127836"/>
                </a:lnTo>
                <a:close/>
              </a:path>
              <a:path w="2017395" h="1634490">
                <a:moveTo>
                  <a:pt x="1576476" y="193357"/>
                </a:moveTo>
                <a:lnTo>
                  <a:pt x="1573453" y="152298"/>
                </a:lnTo>
                <a:lnTo>
                  <a:pt x="1556334" y="111798"/>
                </a:lnTo>
                <a:lnTo>
                  <a:pt x="1528483" y="76263"/>
                </a:lnTo>
                <a:lnTo>
                  <a:pt x="1493278" y="50152"/>
                </a:lnTo>
                <a:lnTo>
                  <a:pt x="1454086" y="37896"/>
                </a:lnTo>
                <a:lnTo>
                  <a:pt x="1413446" y="36537"/>
                </a:lnTo>
                <a:lnTo>
                  <a:pt x="1372819" y="36296"/>
                </a:lnTo>
                <a:lnTo>
                  <a:pt x="1332204" y="37198"/>
                </a:lnTo>
                <a:lnTo>
                  <a:pt x="1291602" y="39243"/>
                </a:lnTo>
                <a:lnTo>
                  <a:pt x="1248714" y="63017"/>
                </a:lnTo>
                <a:lnTo>
                  <a:pt x="1213421" y="91681"/>
                </a:lnTo>
                <a:lnTo>
                  <a:pt x="1185926" y="124244"/>
                </a:lnTo>
                <a:lnTo>
                  <a:pt x="1166406" y="159740"/>
                </a:lnTo>
                <a:lnTo>
                  <a:pt x="1155077" y="197192"/>
                </a:lnTo>
                <a:lnTo>
                  <a:pt x="1152131" y="235648"/>
                </a:lnTo>
                <a:lnTo>
                  <a:pt x="1157795" y="274129"/>
                </a:lnTo>
                <a:lnTo>
                  <a:pt x="1172248" y="311645"/>
                </a:lnTo>
                <a:lnTo>
                  <a:pt x="1195692" y="347256"/>
                </a:lnTo>
                <a:lnTo>
                  <a:pt x="1234135" y="385406"/>
                </a:lnTo>
                <a:lnTo>
                  <a:pt x="1275156" y="409041"/>
                </a:lnTo>
                <a:lnTo>
                  <a:pt x="1321727" y="417410"/>
                </a:lnTo>
                <a:lnTo>
                  <a:pt x="1329626" y="417233"/>
                </a:lnTo>
                <a:lnTo>
                  <a:pt x="1368386" y="409536"/>
                </a:lnTo>
                <a:lnTo>
                  <a:pt x="1422450" y="376682"/>
                </a:lnTo>
                <a:lnTo>
                  <a:pt x="1442262" y="363283"/>
                </a:lnTo>
                <a:lnTo>
                  <a:pt x="1462684" y="350824"/>
                </a:lnTo>
                <a:lnTo>
                  <a:pt x="1483690" y="339293"/>
                </a:lnTo>
                <a:lnTo>
                  <a:pt x="1525333" y="313626"/>
                </a:lnTo>
                <a:lnTo>
                  <a:pt x="1552244" y="279133"/>
                </a:lnTo>
                <a:lnTo>
                  <a:pt x="1568081" y="238239"/>
                </a:lnTo>
                <a:lnTo>
                  <a:pt x="1576476" y="193357"/>
                </a:lnTo>
                <a:close/>
              </a:path>
              <a:path w="2017395" h="1634490">
                <a:moveTo>
                  <a:pt x="1814550" y="680847"/>
                </a:moveTo>
                <a:lnTo>
                  <a:pt x="1813280" y="638149"/>
                </a:lnTo>
                <a:lnTo>
                  <a:pt x="1801888" y="597471"/>
                </a:lnTo>
                <a:lnTo>
                  <a:pt x="1780438" y="561911"/>
                </a:lnTo>
                <a:lnTo>
                  <a:pt x="1748993" y="534606"/>
                </a:lnTo>
                <a:lnTo>
                  <a:pt x="1709966" y="513422"/>
                </a:lnTo>
                <a:lnTo>
                  <a:pt x="1669821" y="498030"/>
                </a:lnTo>
                <a:lnTo>
                  <a:pt x="1628254" y="490296"/>
                </a:lnTo>
                <a:lnTo>
                  <a:pt x="1584985" y="492125"/>
                </a:lnTo>
                <a:lnTo>
                  <a:pt x="1539735" y="505421"/>
                </a:lnTo>
                <a:lnTo>
                  <a:pt x="1464246" y="555396"/>
                </a:lnTo>
                <a:lnTo>
                  <a:pt x="1438719" y="571449"/>
                </a:lnTo>
                <a:lnTo>
                  <a:pt x="1405712" y="602005"/>
                </a:lnTo>
                <a:lnTo>
                  <a:pt x="1391018" y="638314"/>
                </a:lnTo>
                <a:lnTo>
                  <a:pt x="1388694" y="678065"/>
                </a:lnTo>
                <a:lnTo>
                  <a:pt x="1392783" y="718959"/>
                </a:lnTo>
                <a:lnTo>
                  <a:pt x="1425282" y="783132"/>
                </a:lnTo>
                <a:lnTo>
                  <a:pt x="1489151" y="820585"/>
                </a:lnTo>
                <a:lnTo>
                  <a:pt x="1534096" y="830199"/>
                </a:lnTo>
                <a:lnTo>
                  <a:pt x="1577784" y="827532"/>
                </a:lnTo>
                <a:lnTo>
                  <a:pt x="1620735" y="817651"/>
                </a:lnTo>
                <a:lnTo>
                  <a:pt x="1663458" y="805586"/>
                </a:lnTo>
                <a:lnTo>
                  <a:pt x="1706448" y="796378"/>
                </a:lnTo>
                <a:lnTo>
                  <a:pt x="1750225" y="795058"/>
                </a:lnTo>
                <a:lnTo>
                  <a:pt x="1752346" y="795299"/>
                </a:lnTo>
                <a:lnTo>
                  <a:pt x="1754797" y="791743"/>
                </a:lnTo>
                <a:lnTo>
                  <a:pt x="1757108" y="790028"/>
                </a:lnTo>
                <a:lnTo>
                  <a:pt x="1786509" y="759904"/>
                </a:lnTo>
                <a:lnTo>
                  <a:pt x="1805647" y="722464"/>
                </a:lnTo>
                <a:lnTo>
                  <a:pt x="1814550" y="680847"/>
                </a:lnTo>
                <a:close/>
              </a:path>
              <a:path w="2017395" h="1634490">
                <a:moveTo>
                  <a:pt x="2016899" y="1148029"/>
                </a:moveTo>
                <a:lnTo>
                  <a:pt x="2016455" y="1099756"/>
                </a:lnTo>
                <a:lnTo>
                  <a:pt x="2004161" y="1050759"/>
                </a:lnTo>
                <a:lnTo>
                  <a:pt x="1983676" y="1017638"/>
                </a:lnTo>
                <a:lnTo>
                  <a:pt x="1951774" y="990511"/>
                </a:lnTo>
                <a:lnTo>
                  <a:pt x="1911997" y="970686"/>
                </a:lnTo>
                <a:lnTo>
                  <a:pt x="1867865" y="959472"/>
                </a:lnTo>
                <a:lnTo>
                  <a:pt x="1822919" y="958164"/>
                </a:lnTo>
                <a:lnTo>
                  <a:pt x="1780679" y="968082"/>
                </a:lnTo>
                <a:lnTo>
                  <a:pt x="1736293" y="993978"/>
                </a:lnTo>
                <a:lnTo>
                  <a:pt x="1702181" y="1030058"/>
                </a:lnTo>
                <a:lnTo>
                  <a:pt x="1680121" y="1072896"/>
                </a:lnTo>
                <a:lnTo>
                  <a:pt x="1671891" y="1119035"/>
                </a:lnTo>
                <a:lnTo>
                  <a:pt x="1679244" y="1165034"/>
                </a:lnTo>
                <a:lnTo>
                  <a:pt x="1701215" y="1202283"/>
                </a:lnTo>
                <a:lnTo>
                  <a:pt x="1736979" y="1236040"/>
                </a:lnTo>
                <a:lnTo>
                  <a:pt x="1781517" y="1263789"/>
                </a:lnTo>
                <a:lnTo>
                  <a:pt x="1829841" y="1282979"/>
                </a:lnTo>
                <a:lnTo>
                  <a:pt x="1876971" y="1291094"/>
                </a:lnTo>
                <a:lnTo>
                  <a:pt x="1917877" y="1285582"/>
                </a:lnTo>
                <a:lnTo>
                  <a:pt x="1955977" y="1264361"/>
                </a:lnTo>
                <a:lnTo>
                  <a:pt x="1985759" y="1232750"/>
                </a:lnTo>
                <a:lnTo>
                  <a:pt x="2006371" y="1193165"/>
                </a:lnTo>
                <a:lnTo>
                  <a:pt x="2016899" y="114802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207398" y="9334356"/>
            <a:ext cx="365760" cy="288925"/>
          </a:xfrm>
          <a:custGeom>
            <a:avLst/>
            <a:gdLst/>
            <a:ahLst/>
            <a:cxnLst/>
            <a:rect l="l" t="t" r="r" b="b"/>
            <a:pathLst>
              <a:path w="365760" h="288925">
                <a:moveTo>
                  <a:pt x="186889" y="288752"/>
                </a:moveTo>
                <a:lnTo>
                  <a:pt x="141370" y="284629"/>
                </a:lnTo>
                <a:lnTo>
                  <a:pt x="97547" y="272872"/>
                </a:lnTo>
                <a:lnTo>
                  <a:pt x="61788" y="257979"/>
                </a:lnTo>
                <a:lnTo>
                  <a:pt x="30416" y="233798"/>
                </a:lnTo>
                <a:lnTo>
                  <a:pt x="6149" y="193040"/>
                </a:lnTo>
                <a:lnTo>
                  <a:pt x="0" y="161908"/>
                </a:lnTo>
                <a:lnTo>
                  <a:pt x="161" y="145956"/>
                </a:lnTo>
                <a:lnTo>
                  <a:pt x="10196" y="107677"/>
                </a:lnTo>
                <a:lnTo>
                  <a:pt x="31194" y="72811"/>
                </a:lnTo>
                <a:lnTo>
                  <a:pt x="64052" y="42935"/>
                </a:lnTo>
                <a:lnTo>
                  <a:pt x="105766" y="19725"/>
                </a:lnTo>
                <a:lnTo>
                  <a:pt x="153328" y="4855"/>
                </a:lnTo>
                <a:lnTo>
                  <a:pt x="203733" y="0"/>
                </a:lnTo>
                <a:lnTo>
                  <a:pt x="216094" y="1044"/>
                </a:lnTo>
                <a:lnTo>
                  <a:pt x="263834" y="13600"/>
                </a:lnTo>
                <a:lnTo>
                  <a:pt x="306372" y="38691"/>
                </a:lnTo>
                <a:lnTo>
                  <a:pt x="340505" y="74428"/>
                </a:lnTo>
                <a:lnTo>
                  <a:pt x="365207" y="148260"/>
                </a:lnTo>
                <a:lnTo>
                  <a:pt x="355510" y="190444"/>
                </a:lnTo>
                <a:lnTo>
                  <a:pt x="332255" y="229165"/>
                </a:lnTo>
                <a:lnTo>
                  <a:pt x="297793" y="260436"/>
                </a:lnTo>
                <a:lnTo>
                  <a:pt x="254473" y="280272"/>
                </a:lnTo>
                <a:lnTo>
                  <a:pt x="209576" y="287887"/>
                </a:lnTo>
                <a:lnTo>
                  <a:pt x="186889" y="28875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0766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990102" y="1834981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939601" y="0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896" y="14590"/>
                </a:moveTo>
                <a:lnTo>
                  <a:pt x="54633" y="10694"/>
                </a:lnTo>
                <a:lnTo>
                  <a:pt x="6303" y="1798"/>
                </a:lnTo>
                <a:lnTo>
                  <a:pt x="0" y="0"/>
                </a:lnTo>
                <a:lnTo>
                  <a:pt x="216258" y="0"/>
                </a:lnTo>
                <a:lnTo>
                  <a:pt x="195976" y="6110"/>
                </a:lnTo>
                <a:lnTo>
                  <a:pt x="150280" y="13169"/>
                </a:lnTo>
                <a:lnTo>
                  <a:pt x="102896" y="1459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550626" y="728113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51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00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04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41"/>
                </a:lnTo>
                <a:lnTo>
                  <a:pt x="894245" y="100393"/>
                </a:lnTo>
                <a:lnTo>
                  <a:pt x="933335" y="87249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36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19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87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79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61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183026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5"/>
                </a:moveTo>
                <a:lnTo>
                  <a:pt x="281666" y="573838"/>
                </a:lnTo>
                <a:lnTo>
                  <a:pt x="236870" y="562190"/>
                </a:lnTo>
                <a:lnTo>
                  <a:pt x="194922" y="542490"/>
                </a:lnTo>
                <a:lnTo>
                  <a:pt x="129712" y="490821"/>
                </a:lnTo>
                <a:lnTo>
                  <a:pt x="98437" y="451736"/>
                </a:lnTo>
                <a:lnTo>
                  <a:pt x="72976" y="409389"/>
                </a:lnTo>
                <a:lnTo>
                  <a:pt x="50825" y="365213"/>
                </a:lnTo>
                <a:lnTo>
                  <a:pt x="29481" y="320638"/>
                </a:lnTo>
                <a:lnTo>
                  <a:pt x="6440" y="277096"/>
                </a:lnTo>
                <a:lnTo>
                  <a:pt x="3043" y="266302"/>
                </a:lnTo>
                <a:lnTo>
                  <a:pt x="897" y="255335"/>
                </a:lnTo>
                <a:lnTo>
                  <a:pt x="0" y="244196"/>
                </a:lnTo>
                <a:lnTo>
                  <a:pt x="352" y="232886"/>
                </a:lnTo>
                <a:lnTo>
                  <a:pt x="13883" y="190358"/>
                </a:lnTo>
                <a:lnTo>
                  <a:pt x="40433" y="144927"/>
                </a:lnTo>
                <a:lnTo>
                  <a:pt x="68468" y="100546"/>
                </a:lnTo>
                <a:lnTo>
                  <a:pt x="97989" y="57215"/>
                </a:lnTo>
                <a:lnTo>
                  <a:pt x="128996" y="14933"/>
                </a:lnTo>
                <a:lnTo>
                  <a:pt x="140765" y="0"/>
                </a:lnTo>
                <a:lnTo>
                  <a:pt x="637997" y="0"/>
                </a:lnTo>
                <a:lnTo>
                  <a:pt x="655351" y="34624"/>
                </a:lnTo>
                <a:lnTo>
                  <a:pt x="666696" y="75911"/>
                </a:lnTo>
                <a:lnTo>
                  <a:pt x="669511" y="104256"/>
                </a:lnTo>
                <a:lnTo>
                  <a:pt x="669470" y="118572"/>
                </a:lnTo>
                <a:lnTo>
                  <a:pt x="663593" y="160917"/>
                </a:lnTo>
                <a:lnTo>
                  <a:pt x="643221" y="222062"/>
                </a:lnTo>
                <a:lnTo>
                  <a:pt x="625185" y="268740"/>
                </a:lnTo>
                <a:lnTo>
                  <a:pt x="605612" y="314734"/>
                </a:lnTo>
                <a:lnTo>
                  <a:pt x="584503" y="360044"/>
                </a:lnTo>
                <a:lnTo>
                  <a:pt x="561858" y="404669"/>
                </a:lnTo>
                <a:lnTo>
                  <a:pt x="537676" y="448610"/>
                </a:lnTo>
                <a:lnTo>
                  <a:pt x="510940" y="481452"/>
                </a:lnTo>
                <a:lnTo>
                  <a:pt x="476922" y="509886"/>
                </a:lnTo>
                <a:lnTo>
                  <a:pt x="439779" y="536420"/>
                </a:lnTo>
                <a:lnTo>
                  <a:pt x="403669" y="563561"/>
                </a:lnTo>
                <a:lnTo>
                  <a:pt x="388872" y="568133"/>
                </a:lnTo>
                <a:lnTo>
                  <a:pt x="373879" y="571772"/>
                </a:lnTo>
                <a:lnTo>
                  <a:pt x="358689" y="574476"/>
                </a:lnTo>
                <a:lnTo>
                  <a:pt x="343303" y="576247"/>
                </a:lnTo>
                <a:lnTo>
                  <a:pt x="327838" y="57707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161291" y="1534317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120726" y="258677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673128" y="959388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149896" y="1754362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638783" y="1044668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730503" y="764167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5309964" y="1709340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207125">
              <a:lnSpc>
                <a:spcPct val="100000"/>
              </a:lnSpc>
              <a:spcBef>
                <a:spcPts val="105"/>
              </a:spcBef>
            </a:pPr>
            <a:r>
              <a:rPr dirty="0" sz="6150" spc="-645" b="0">
                <a:solidFill>
                  <a:srgbClr val="21413C"/>
                </a:solidFill>
                <a:latin typeface="Lucida Sans Unicode"/>
                <a:cs typeface="Lucida Sans Unicode"/>
              </a:rPr>
              <a:t>D</a:t>
            </a:r>
            <a:r>
              <a:rPr dirty="0" sz="6150" spc="-919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b="0">
                <a:solidFill>
                  <a:srgbClr val="21413C"/>
                </a:solidFill>
                <a:latin typeface="Lucida Sans Unicode"/>
                <a:cs typeface="Lucida Sans Unicode"/>
              </a:rPr>
              <a:t>a</a:t>
            </a:r>
            <a:r>
              <a:rPr dirty="0" sz="6150" spc="-919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spc="1010" b="0">
                <a:solidFill>
                  <a:srgbClr val="21413C"/>
                </a:solidFill>
                <a:latin typeface="Lucida Sans Unicode"/>
                <a:cs typeface="Lucida Sans Unicode"/>
              </a:rPr>
              <a:t>t</a:t>
            </a:r>
            <a:r>
              <a:rPr dirty="0" sz="6150" spc="-919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b="0">
                <a:solidFill>
                  <a:srgbClr val="21413C"/>
                </a:solidFill>
                <a:latin typeface="Lucida Sans Unicode"/>
                <a:cs typeface="Lucida Sans Unicode"/>
              </a:rPr>
              <a:t>a</a:t>
            </a:r>
            <a:r>
              <a:rPr dirty="0" sz="6150" spc="-919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b="0">
                <a:solidFill>
                  <a:srgbClr val="21413C"/>
                </a:solidFill>
                <a:latin typeface="Lucida Sans Unicode"/>
                <a:cs typeface="Lucida Sans Unicode"/>
              </a:rPr>
              <a:t>s</a:t>
            </a:r>
            <a:r>
              <a:rPr dirty="0" sz="6150" spc="-915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spc="-1065" b="0">
                <a:solidFill>
                  <a:srgbClr val="21413C"/>
                </a:solidFill>
                <a:latin typeface="Lucida Sans Unicode"/>
                <a:cs typeface="Lucida Sans Unicode"/>
              </a:rPr>
              <a:t>e</a:t>
            </a:r>
            <a:r>
              <a:rPr dirty="0" sz="6150" spc="-919" b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dirty="0" sz="6150" spc="960" b="0">
                <a:solidFill>
                  <a:srgbClr val="21413C"/>
                </a:solidFill>
                <a:latin typeface="Lucida Sans Unicode"/>
                <a:cs typeface="Lucida Sans Unicode"/>
              </a:rPr>
              <a:t>t</a:t>
            </a:r>
            <a:endParaRPr sz="6150">
              <a:latin typeface="Lucida Sans Unicode"/>
              <a:cs typeface="Lucida Sans Unicode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88207"/>
            <a:ext cx="104775" cy="104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597782"/>
            <a:ext cx="104775" cy="104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5826507"/>
            <a:ext cx="104775" cy="10477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7874382"/>
            <a:ext cx="104775" cy="10477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8693532"/>
            <a:ext cx="104775" cy="104774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48530" y="2368996"/>
            <a:ext cx="17482185" cy="65652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14"/>
              </a:spcBef>
              <a:tabLst>
                <a:tab pos="730250" algn="l"/>
                <a:tab pos="1490980" algn="l"/>
                <a:tab pos="1610995" algn="l"/>
                <a:tab pos="2983230" algn="l"/>
                <a:tab pos="3441065" algn="l"/>
                <a:tab pos="4021454" algn="l"/>
                <a:tab pos="5860415" algn="l"/>
                <a:tab pos="6029960" algn="l"/>
                <a:tab pos="7565390" algn="l"/>
                <a:tab pos="7691755" algn="l"/>
                <a:tab pos="8893810" algn="l"/>
                <a:tab pos="10154285" algn="l"/>
                <a:tab pos="11022330" algn="l"/>
                <a:tab pos="12256135" algn="l"/>
                <a:tab pos="12440920" algn="l"/>
                <a:tab pos="13211175" algn="l"/>
                <a:tab pos="13457555" algn="l"/>
                <a:tab pos="14139544" algn="l"/>
                <a:tab pos="15156180" algn="l"/>
                <a:tab pos="15707994" algn="l"/>
              </a:tabLst>
            </a:pP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65" b="1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0" b="1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65" b="1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0" b="1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5" b="1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7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2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600" spc="-190" b="1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75" b="1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6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90" b="1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75" b="1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9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  <a:tabLst>
                <a:tab pos="1790700" algn="l"/>
                <a:tab pos="2063750" algn="l"/>
                <a:tab pos="3480435" algn="l"/>
                <a:tab pos="4147820" algn="l"/>
                <a:tab pos="4523740" algn="l"/>
                <a:tab pos="5506085" algn="l"/>
              </a:tabLst>
            </a:pP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53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45" b="1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endParaRPr sz="2600">
              <a:latin typeface="Trebuchet MS"/>
              <a:cs typeface="Trebuchet MS"/>
            </a:endParaRPr>
          </a:p>
          <a:p>
            <a:pPr algn="just" marL="12700" marR="568325" indent="438150">
              <a:lnSpc>
                <a:spcPts val="3229"/>
              </a:lnSpc>
              <a:spcBef>
                <a:spcPts val="120"/>
              </a:spcBef>
              <a:buAutoNum type="arabicPeriod"/>
              <a:tabLst>
                <a:tab pos="450850" algn="l"/>
                <a:tab pos="5533390" algn="l"/>
              </a:tabLst>
            </a:pP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5" b="1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29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2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2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10" b="1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10" b="1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04" b="1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04" b="1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15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40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40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2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18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2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2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2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15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72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15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2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29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384810" indent="-372745">
              <a:lnSpc>
                <a:spcPts val="3090"/>
              </a:lnSpc>
              <a:buAutoNum type="arabicPeriod"/>
              <a:tabLst>
                <a:tab pos="385445" algn="l"/>
                <a:tab pos="5508625" algn="l"/>
                <a:tab pos="7720965" algn="l"/>
                <a:tab pos="8923020" algn="l"/>
                <a:tab pos="10394315" algn="l"/>
                <a:tab pos="13653769" algn="l"/>
              </a:tabLst>
            </a:pP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0" b="1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3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58060" algn="l"/>
                <a:tab pos="2940050" algn="l"/>
                <a:tab pos="5622290" algn="l"/>
                <a:tab pos="6695440" algn="l"/>
                <a:tab pos="8310880" algn="l"/>
                <a:tab pos="9571355" algn="l"/>
                <a:tab pos="10512425" algn="l"/>
                <a:tab pos="12547600" algn="l"/>
                <a:tab pos="13229590" algn="l"/>
                <a:tab pos="15196185" algn="l"/>
              </a:tabLst>
            </a:pP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2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7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7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36750" algn="l"/>
                <a:tab pos="4104640" algn="l"/>
                <a:tab pos="5345430" algn="l"/>
                <a:tab pos="6028055" algn="l"/>
                <a:tab pos="8115300" algn="l"/>
                <a:tab pos="10323195" algn="l"/>
                <a:tab pos="12896850" algn="l"/>
                <a:tab pos="13580110" algn="l"/>
                <a:tab pos="15514319" algn="l"/>
              </a:tabLst>
            </a:pP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7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2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67105" algn="l"/>
              </a:tabLst>
            </a:pP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42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2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202055" algn="l"/>
                <a:tab pos="1869439" algn="l"/>
                <a:tab pos="3224530" algn="l"/>
                <a:tab pos="4431030" algn="l"/>
                <a:tab pos="6380480" algn="l"/>
                <a:tab pos="7491095" algn="l"/>
              </a:tabLst>
            </a:pPr>
            <a:r>
              <a:rPr dirty="0" sz="26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3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93370" algn="l"/>
                <a:tab pos="1490345" algn="l"/>
                <a:tab pos="2698115" algn="l"/>
                <a:tab pos="3856990" algn="l"/>
                <a:tab pos="5585460" algn="l"/>
                <a:tab pos="6513195" algn="l"/>
                <a:tab pos="9029065" algn="l"/>
                <a:tab pos="10231120" algn="l"/>
                <a:tab pos="10913110" algn="l"/>
              </a:tabLst>
            </a:pP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9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1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33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90" b="1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75" b="1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75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80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75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7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0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254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00" spc="6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18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0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3587264" cy="40766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990102" y="1834984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939599" y="3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897" y="14591"/>
                </a:moveTo>
                <a:lnTo>
                  <a:pt x="54634" y="10694"/>
                </a:lnTo>
                <a:lnTo>
                  <a:pt x="6305" y="1799"/>
                </a:lnTo>
                <a:lnTo>
                  <a:pt x="0" y="0"/>
                </a:lnTo>
                <a:lnTo>
                  <a:pt x="216261" y="0"/>
                </a:lnTo>
                <a:lnTo>
                  <a:pt x="195977" y="6111"/>
                </a:lnTo>
                <a:lnTo>
                  <a:pt x="150282" y="13169"/>
                </a:lnTo>
                <a:lnTo>
                  <a:pt x="102897" y="145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550626" y="728116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44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73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64"/>
                </a:lnTo>
                <a:lnTo>
                  <a:pt x="175018" y="217678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40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17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81"/>
                </a:lnTo>
                <a:lnTo>
                  <a:pt x="832878" y="107124"/>
                </a:lnTo>
                <a:lnTo>
                  <a:pt x="853490" y="106654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27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79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48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32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99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13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91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73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183026" y="3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5"/>
                </a:moveTo>
                <a:lnTo>
                  <a:pt x="281666" y="573838"/>
                </a:lnTo>
                <a:lnTo>
                  <a:pt x="236870" y="562191"/>
                </a:lnTo>
                <a:lnTo>
                  <a:pt x="194922" y="542490"/>
                </a:lnTo>
                <a:lnTo>
                  <a:pt x="129712" y="490822"/>
                </a:lnTo>
                <a:lnTo>
                  <a:pt x="98437" y="451737"/>
                </a:lnTo>
                <a:lnTo>
                  <a:pt x="72976" y="409390"/>
                </a:lnTo>
                <a:lnTo>
                  <a:pt x="50825" y="365213"/>
                </a:lnTo>
                <a:lnTo>
                  <a:pt x="29481" y="320638"/>
                </a:lnTo>
                <a:lnTo>
                  <a:pt x="6440" y="277097"/>
                </a:lnTo>
                <a:lnTo>
                  <a:pt x="3043" y="266302"/>
                </a:lnTo>
                <a:lnTo>
                  <a:pt x="897" y="255335"/>
                </a:lnTo>
                <a:lnTo>
                  <a:pt x="0" y="244197"/>
                </a:lnTo>
                <a:lnTo>
                  <a:pt x="352" y="232886"/>
                </a:lnTo>
                <a:lnTo>
                  <a:pt x="13883" y="190358"/>
                </a:lnTo>
                <a:lnTo>
                  <a:pt x="40433" y="144927"/>
                </a:lnTo>
                <a:lnTo>
                  <a:pt x="68468" y="100546"/>
                </a:lnTo>
                <a:lnTo>
                  <a:pt x="97989" y="57215"/>
                </a:lnTo>
                <a:lnTo>
                  <a:pt x="128996" y="14934"/>
                </a:lnTo>
                <a:lnTo>
                  <a:pt x="140765" y="0"/>
                </a:lnTo>
                <a:lnTo>
                  <a:pt x="637996" y="0"/>
                </a:lnTo>
                <a:lnTo>
                  <a:pt x="655351" y="34624"/>
                </a:lnTo>
                <a:lnTo>
                  <a:pt x="666696" y="75912"/>
                </a:lnTo>
                <a:lnTo>
                  <a:pt x="669511" y="104256"/>
                </a:lnTo>
                <a:lnTo>
                  <a:pt x="669470" y="118572"/>
                </a:lnTo>
                <a:lnTo>
                  <a:pt x="663593" y="160917"/>
                </a:lnTo>
                <a:lnTo>
                  <a:pt x="643221" y="222062"/>
                </a:lnTo>
                <a:lnTo>
                  <a:pt x="625185" y="268741"/>
                </a:lnTo>
                <a:lnTo>
                  <a:pt x="605612" y="314735"/>
                </a:lnTo>
                <a:lnTo>
                  <a:pt x="584503" y="360044"/>
                </a:lnTo>
                <a:lnTo>
                  <a:pt x="561858" y="404669"/>
                </a:lnTo>
                <a:lnTo>
                  <a:pt x="537676" y="448610"/>
                </a:lnTo>
                <a:lnTo>
                  <a:pt x="510940" y="481453"/>
                </a:lnTo>
                <a:lnTo>
                  <a:pt x="476922" y="509886"/>
                </a:lnTo>
                <a:lnTo>
                  <a:pt x="439779" y="536420"/>
                </a:lnTo>
                <a:lnTo>
                  <a:pt x="403669" y="563561"/>
                </a:lnTo>
                <a:lnTo>
                  <a:pt x="388872" y="568134"/>
                </a:lnTo>
                <a:lnTo>
                  <a:pt x="373879" y="571772"/>
                </a:lnTo>
                <a:lnTo>
                  <a:pt x="358689" y="574477"/>
                </a:lnTo>
                <a:lnTo>
                  <a:pt x="343303" y="576248"/>
                </a:lnTo>
                <a:lnTo>
                  <a:pt x="327838" y="57707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161291" y="1534320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120726" y="258680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673128" y="959391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149896" y="1754365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638783" y="1044671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730503" y="764170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8823025" y="1709342"/>
            <a:ext cx="8039100" cy="8381365"/>
            <a:chOff x="8823025" y="1709342"/>
            <a:chExt cx="8039100" cy="8381365"/>
          </a:xfrm>
        </p:grpSpPr>
        <p:sp>
          <p:nvSpPr>
            <p:cNvPr id="15" name="object 15" descr=""/>
            <p:cNvSpPr/>
            <p:nvPr/>
          </p:nvSpPr>
          <p:spPr>
            <a:xfrm>
              <a:off x="15309963" y="1709342"/>
              <a:ext cx="624840" cy="509270"/>
            </a:xfrm>
            <a:custGeom>
              <a:avLst/>
              <a:gdLst/>
              <a:ahLst/>
              <a:cxnLst/>
              <a:rect l="l" t="t" r="r" b="b"/>
              <a:pathLst>
                <a:path w="624840" h="509269">
                  <a:moveTo>
                    <a:pt x="361428" y="508505"/>
                  </a:moveTo>
                  <a:lnTo>
                    <a:pt x="319781" y="508744"/>
                  </a:lnTo>
                  <a:lnTo>
                    <a:pt x="278336" y="506542"/>
                  </a:lnTo>
                  <a:lnTo>
                    <a:pt x="237093" y="501896"/>
                  </a:lnTo>
                  <a:lnTo>
                    <a:pt x="196053" y="494809"/>
                  </a:lnTo>
                  <a:lnTo>
                    <a:pt x="142666" y="480293"/>
                  </a:lnTo>
                  <a:lnTo>
                    <a:pt x="98897" y="458756"/>
                  </a:lnTo>
                  <a:lnTo>
                    <a:pt x="64009" y="429658"/>
                  </a:lnTo>
                  <a:lnTo>
                    <a:pt x="37263" y="392461"/>
                  </a:lnTo>
                  <a:lnTo>
                    <a:pt x="17922" y="346626"/>
                  </a:lnTo>
                  <a:lnTo>
                    <a:pt x="5247" y="291613"/>
                  </a:lnTo>
                  <a:lnTo>
                    <a:pt x="0" y="239056"/>
                  </a:lnTo>
                  <a:lnTo>
                    <a:pt x="3419" y="194997"/>
                  </a:lnTo>
                  <a:lnTo>
                    <a:pt x="16850" y="157357"/>
                  </a:lnTo>
                  <a:lnTo>
                    <a:pt x="41638" y="124058"/>
                  </a:lnTo>
                  <a:lnTo>
                    <a:pt x="79130" y="93020"/>
                  </a:lnTo>
                  <a:lnTo>
                    <a:pt x="130670" y="62167"/>
                  </a:lnTo>
                  <a:lnTo>
                    <a:pt x="172988" y="41321"/>
                  </a:lnTo>
                  <a:lnTo>
                    <a:pt x="215590" y="24095"/>
                  </a:lnTo>
                  <a:lnTo>
                    <a:pt x="258421" y="11075"/>
                  </a:lnTo>
                  <a:lnTo>
                    <a:pt x="301427" y="2847"/>
                  </a:lnTo>
                  <a:lnTo>
                    <a:pt x="344553" y="0"/>
                  </a:lnTo>
                  <a:lnTo>
                    <a:pt x="387744" y="3118"/>
                  </a:lnTo>
                  <a:lnTo>
                    <a:pt x="430947" y="12788"/>
                  </a:lnTo>
                  <a:lnTo>
                    <a:pt x="474107" y="29598"/>
                  </a:lnTo>
                  <a:lnTo>
                    <a:pt x="517169" y="54132"/>
                  </a:lnTo>
                  <a:lnTo>
                    <a:pt x="562292" y="92758"/>
                  </a:lnTo>
                  <a:lnTo>
                    <a:pt x="602733" y="136260"/>
                  </a:lnTo>
                  <a:lnTo>
                    <a:pt x="621399" y="198985"/>
                  </a:lnTo>
                  <a:lnTo>
                    <a:pt x="624803" y="231591"/>
                  </a:lnTo>
                  <a:lnTo>
                    <a:pt x="624165" y="264370"/>
                  </a:lnTo>
                  <a:lnTo>
                    <a:pt x="610863" y="328447"/>
                  </a:lnTo>
                  <a:lnTo>
                    <a:pt x="582299" y="387329"/>
                  </a:lnTo>
                  <a:lnTo>
                    <a:pt x="540206" y="437444"/>
                  </a:lnTo>
                  <a:lnTo>
                    <a:pt x="487138" y="475751"/>
                  </a:lnTo>
                  <a:lnTo>
                    <a:pt x="426316" y="499927"/>
                  </a:lnTo>
                  <a:lnTo>
                    <a:pt x="361428" y="508505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3025" y="2156067"/>
              <a:ext cx="8039099" cy="7934324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2411460" y="3278789"/>
            <a:ext cx="5200015" cy="5196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5060">
              <a:lnSpc>
                <a:spcPct val="100000"/>
              </a:lnSpc>
              <a:spcBef>
                <a:spcPts val="100"/>
              </a:spcBef>
            </a:pPr>
            <a:r>
              <a:rPr dirty="0" sz="300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2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1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0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rebuchet MS"/>
              <a:cs typeface="Trebuchet MS"/>
            </a:endParaRPr>
          </a:p>
          <a:p>
            <a:pPr marL="12700" marR="777875">
              <a:lnSpc>
                <a:spcPct val="102099"/>
              </a:lnSpc>
              <a:tabLst>
                <a:tab pos="1526540" algn="l"/>
                <a:tab pos="1920875" algn="l"/>
                <a:tab pos="2110105" algn="l"/>
                <a:tab pos="2310765" algn="l"/>
                <a:tab pos="2710815" algn="l"/>
                <a:tab pos="3697604" algn="l"/>
                <a:tab pos="3803015" algn="l"/>
                <a:tab pos="3908425" algn="l"/>
              </a:tabLst>
            </a:pPr>
            <a:r>
              <a:rPr dirty="0" sz="3000" spc="-11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3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13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6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3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dirty="0" sz="3000" spc="-13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3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3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6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	o</a:t>
            </a:r>
            <a:r>
              <a:rPr dirty="0" sz="3000" spc="-39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f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6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5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3000" spc="-12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65" b="1">
                <a:solidFill>
                  <a:srgbClr val="21413C"/>
                </a:solidFill>
                <a:latin typeface="Trebuchet MS"/>
                <a:cs typeface="Trebuchet MS"/>
              </a:rPr>
              <a:t>s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3000" spc="-409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3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0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6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		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endParaRPr sz="3000">
              <a:latin typeface="Trebuchet MS"/>
              <a:cs typeface="Trebuchet MS"/>
            </a:endParaRPr>
          </a:p>
          <a:p>
            <a:pPr marL="12700" marR="470534">
              <a:lnSpc>
                <a:spcPct val="102099"/>
              </a:lnSpc>
              <a:tabLst>
                <a:tab pos="2039620" algn="l"/>
                <a:tab pos="2369820" algn="l"/>
                <a:tab pos="4235450" algn="l"/>
              </a:tabLst>
            </a:pPr>
            <a:r>
              <a:rPr dirty="0" sz="3000" spc="-6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6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3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3000" spc="-409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45" b="1">
                <a:solidFill>
                  <a:srgbClr val="21413C"/>
                </a:solidFill>
                <a:latin typeface="Trebuchet MS"/>
                <a:cs typeface="Trebuchet MS"/>
              </a:rPr>
              <a:t>y </a:t>
            </a:r>
            <a:r>
              <a:rPr dirty="0" sz="3000" spc="-19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65" b="1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8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78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105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0" b="1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50" b="1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2 </a:t>
            </a:r>
            <a:r>
              <a:rPr dirty="0" sz="3000" spc="-6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0" b="1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425" b="1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75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3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02099"/>
              </a:lnSpc>
              <a:tabLst>
                <a:tab pos="708025" algn="l"/>
                <a:tab pos="1560830" algn="l"/>
                <a:tab pos="2337435" algn="l"/>
              </a:tabLst>
            </a:pPr>
            <a:r>
              <a:rPr dirty="0" sz="3000" spc="-90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8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250" b="1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65" b="1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915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3000" spc="-6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50" b="1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235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" b="1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dirty="0" sz="3000" spc="21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9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5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3000" b="1">
                <a:solidFill>
                  <a:srgbClr val="21413C"/>
                </a:solidFill>
                <a:latin typeface="Trebuchet MS"/>
                <a:cs typeface="Trebuchet MS"/>
              </a:rPr>
              <a:t>	o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4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39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31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39687" y="763685"/>
            <a:ext cx="16483330" cy="9493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088640" marR="5080" indent="-3076575">
              <a:lnSpc>
                <a:spcPct val="102099"/>
              </a:lnSpc>
              <a:spcBef>
                <a:spcPts val="20"/>
              </a:spcBef>
              <a:tabLst>
                <a:tab pos="876300" algn="l"/>
                <a:tab pos="2025650" algn="l"/>
                <a:tab pos="3569335" algn="l"/>
                <a:tab pos="3858895" algn="l"/>
                <a:tab pos="4570730" algn="l"/>
                <a:tab pos="5626100" algn="l"/>
                <a:tab pos="6259195" algn="l"/>
                <a:tab pos="6436360" algn="l"/>
                <a:tab pos="8824595" algn="l"/>
                <a:tab pos="10165080" algn="l"/>
                <a:tab pos="11546205" algn="l"/>
                <a:tab pos="12547600" algn="l"/>
                <a:tab pos="14692630" algn="l"/>
              </a:tabLst>
            </a:pPr>
            <a:r>
              <a:rPr dirty="0" spc="190">
                <a:solidFill>
                  <a:srgbClr val="21413C"/>
                </a:solidFill>
              </a:rPr>
              <a:t>Q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15">
                <a:solidFill>
                  <a:srgbClr val="21413C"/>
                </a:solidFill>
              </a:rPr>
              <a:t>.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04">
                <a:solidFill>
                  <a:srgbClr val="21413C"/>
                </a:solidFill>
              </a:rPr>
              <a:t>L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75">
                <a:solidFill>
                  <a:srgbClr val="21413C"/>
                </a:solidFill>
              </a:rPr>
              <a:t>W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P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35">
                <a:solidFill>
                  <a:srgbClr val="21413C"/>
                </a:solidFill>
              </a:rPr>
              <a:t>0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85">
                <a:solidFill>
                  <a:srgbClr val="21413C"/>
                </a:solidFill>
              </a:rPr>
              <a:t>C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00">
                <a:solidFill>
                  <a:srgbClr val="21413C"/>
                </a:solidFill>
              </a:rPr>
              <a:t>S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V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20">
                <a:solidFill>
                  <a:srgbClr val="21413C"/>
                </a:solidFill>
              </a:rPr>
              <a:t>G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70">
                <a:solidFill>
                  <a:srgbClr val="21413C"/>
                </a:solidFill>
              </a:rPr>
              <a:t>N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90">
                <a:solidFill>
                  <a:srgbClr val="21413C"/>
                </a:solidFill>
              </a:rPr>
              <a:t>U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490">
                <a:solidFill>
                  <a:srgbClr val="21413C"/>
                </a:solidFill>
              </a:rPr>
              <a:t>M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50">
                <a:solidFill>
                  <a:srgbClr val="21413C"/>
                </a:solidFill>
              </a:rPr>
              <a:t>B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50">
                <a:solidFill>
                  <a:srgbClr val="21413C"/>
                </a:solidFill>
              </a:rPr>
              <a:t>R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F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490">
                <a:solidFill>
                  <a:srgbClr val="21413C"/>
                </a:solidFill>
              </a:rPr>
              <a:t>M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35">
                <a:solidFill>
                  <a:srgbClr val="21413C"/>
                </a:solidFill>
              </a:rPr>
              <a:t>C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dirty="0" spc="185">
                <a:solidFill>
                  <a:srgbClr val="21413C"/>
                </a:solidFill>
              </a:rPr>
              <a:t>V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V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04">
                <a:solidFill>
                  <a:srgbClr val="21413C"/>
                </a:solidFill>
              </a:rPr>
              <a:t>L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04">
                <a:solidFill>
                  <a:srgbClr val="21413C"/>
                </a:solidFill>
              </a:rPr>
              <a:t>L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50">
                <a:solidFill>
                  <a:srgbClr val="21413C"/>
                </a:solidFill>
              </a:rPr>
              <a:t>(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220">
                <a:solidFill>
                  <a:srgbClr val="21413C"/>
                </a:solidFill>
              </a:rPr>
              <a:t>2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85">
                <a:solidFill>
                  <a:srgbClr val="21413C"/>
                </a:solidFill>
              </a:rPr>
              <a:t>0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0">
                <a:solidFill>
                  <a:srgbClr val="21413C"/>
                </a:solidFill>
              </a:rPr>
              <a:t>6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95">
                <a:solidFill>
                  <a:srgbClr val="21413C"/>
                </a:solidFill>
              </a:rPr>
              <a:t>-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220">
                <a:solidFill>
                  <a:srgbClr val="21413C"/>
                </a:solidFill>
              </a:rPr>
              <a:t>2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85">
                <a:solidFill>
                  <a:srgbClr val="21413C"/>
                </a:solidFill>
              </a:rPr>
              <a:t>0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0">
                <a:solidFill>
                  <a:srgbClr val="21413C"/>
                </a:solidFill>
              </a:rPr>
              <a:t>9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50">
                <a:solidFill>
                  <a:srgbClr val="21413C"/>
                </a:solidFill>
              </a:rPr>
              <a:t>)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80">
                <a:solidFill>
                  <a:srgbClr val="21413C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0766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990102" y="1834982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939594" y="0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902" y="14592"/>
                </a:moveTo>
                <a:lnTo>
                  <a:pt x="54639" y="10695"/>
                </a:lnTo>
                <a:lnTo>
                  <a:pt x="6309" y="1800"/>
                </a:lnTo>
                <a:lnTo>
                  <a:pt x="0" y="0"/>
                </a:lnTo>
                <a:lnTo>
                  <a:pt x="216270" y="0"/>
                </a:lnTo>
                <a:lnTo>
                  <a:pt x="195982" y="6112"/>
                </a:lnTo>
                <a:lnTo>
                  <a:pt x="150287" y="13170"/>
                </a:lnTo>
                <a:lnTo>
                  <a:pt x="102902" y="1459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550626" y="728114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51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04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41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36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19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87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79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183026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7"/>
                </a:moveTo>
                <a:lnTo>
                  <a:pt x="281666" y="573839"/>
                </a:lnTo>
                <a:lnTo>
                  <a:pt x="236870" y="562192"/>
                </a:lnTo>
                <a:lnTo>
                  <a:pt x="194922" y="542492"/>
                </a:lnTo>
                <a:lnTo>
                  <a:pt x="129712" y="490823"/>
                </a:lnTo>
                <a:lnTo>
                  <a:pt x="98437" y="451738"/>
                </a:lnTo>
                <a:lnTo>
                  <a:pt x="72976" y="409391"/>
                </a:lnTo>
                <a:lnTo>
                  <a:pt x="50825" y="365214"/>
                </a:lnTo>
                <a:lnTo>
                  <a:pt x="29481" y="320639"/>
                </a:lnTo>
                <a:lnTo>
                  <a:pt x="6440" y="277098"/>
                </a:lnTo>
                <a:lnTo>
                  <a:pt x="3043" y="266303"/>
                </a:lnTo>
                <a:lnTo>
                  <a:pt x="897" y="255337"/>
                </a:lnTo>
                <a:lnTo>
                  <a:pt x="0" y="244198"/>
                </a:lnTo>
                <a:lnTo>
                  <a:pt x="352" y="232887"/>
                </a:lnTo>
                <a:lnTo>
                  <a:pt x="13883" y="190360"/>
                </a:lnTo>
                <a:lnTo>
                  <a:pt x="40433" y="144929"/>
                </a:lnTo>
                <a:lnTo>
                  <a:pt x="68468" y="100547"/>
                </a:lnTo>
                <a:lnTo>
                  <a:pt x="97989" y="57216"/>
                </a:lnTo>
                <a:lnTo>
                  <a:pt x="128996" y="14935"/>
                </a:lnTo>
                <a:lnTo>
                  <a:pt x="140766" y="0"/>
                </a:lnTo>
                <a:lnTo>
                  <a:pt x="637996" y="0"/>
                </a:lnTo>
                <a:lnTo>
                  <a:pt x="655351" y="34626"/>
                </a:lnTo>
                <a:lnTo>
                  <a:pt x="666696" y="75913"/>
                </a:lnTo>
                <a:lnTo>
                  <a:pt x="669511" y="104257"/>
                </a:lnTo>
                <a:lnTo>
                  <a:pt x="669470" y="118573"/>
                </a:lnTo>
                <a:lnTo>
                  <a:pt x="663593" y="160918"/>
                </a:lnTo>
                <a:lnTo>
                  <a:pt x="643221" y="222064"/>
                </a:lnTo>
                <a:lnTo>
                  <a:pt x="625185" y="268742"/>
                </a:lnTo>
                <a:lnTo>
                  <a:pt x="605612" y="314736"/>
                </a:lnTo>
                <a:lnTo>
                  <a:pt x="584503" y="360045"/>
                </a:lnTo>
                <a:lnTo>
                  <a:pt x="561858" y="404671"/>
                </a:lnTo>
                <a:lnTo>
                  <a:pt x="537676" y="448612"/>
                </a:lnTo>
                <a:lnTo>
                  <a:pt x="510940" y="481454"/>
                </a:lnTo>
                <a:lnTo>
                  <a:pt x="476922" y="509888"/>
                </a:lnTo>
                <a:lnTo>
                  <a:pt x="439779" y="536421"/>
                </a:lnTo>
                <a:lnTo>
                  <a:pt x="403669" y="563563"/>
                </a:lnTo>
                <a:lnTo>
                  <a:pt x="388872" y="568135"/>
                </a:lnTo>
                <a:lnTo>
                  <a:pt x="373879" y="571773"/>
                </a:lnTo>
                <a:lnTo>
                  <a:pt x="358689" y="574478"/>
                </a:lnTo>
                <a:lnTo>
                  <a:pt x="343303" y="576249"/>
                </a:lnTo>
                <a:lnTo>
                  <a:pt x="327838" y="57707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161291" y="1534318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120726" y="258678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673128" y="959389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149896" y="1754363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638783" y="1044670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730503" y="764168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5309964" y="1709341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7226" y="2269628"/>
            <a:ext cx="5762624" cy="367664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5070" y="6162011"/>
            <a:ext cx="5476874" cy="3914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4251533"/>
            <a:ext cx="95250" cy="952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5775533"/>
            <a:ext cx="95250" cy="9524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6918533"/>
            <a:ext cx="95250" cy="9524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8442533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48916" y="263168"/>
            <a:ext cx="17263110" cy="84709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5"/>
              </a:spcBef>
              <a:tabLst>
                <a:tab pos="1606550" algn="l"/>
                <a:tab pos="1718310" algn="l"/>
                <a:tab pos="2284730" algn="l"/>
                <a:tab pos="3077210" algn="l"/>
                <a:tab pos="3959225" algn="l"/>
                <a:tab pos="4888230" algn="l"/>
                <a:tab pos="5264150" algn="l"/>
                <a:tab pos="6131560" algn="l"/>
                <a:tab pos="7316470" algn="l"/>
                <a:tab pos="7522209" algn="l"/>
                <a:tab pos="7625715" algn="l"/>
                <a:tab pos="8952230" algn="l"/>
                <a:tab pos="9680575" algn="l"/>
                <a:tab pos="12665075" algn="l"/>
                <a:tab pos="14422119" algn="l"/>
                <a:tab pos="16310610" algn="l"/>
              </a:tabLst>
            </a:pPr>
            <a:r>
              <a:rPr dirty="0" sz="2650" spc="165">
                <a:solidFill>
                  <a:srgbClr val="21413C"/>
                </a:solidFill>
              </a:rPr>
              <a:t>Q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210">
                <a:solidFill>
                  <a:srgbClr val="21413C"/>
                </a:solidFill>
              </a:rPr>
              <a:t>2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250">
                <a:solidFill>
                  <a:srgbClr val="21413C"/>
                </a:solidFill>
              </a:rPr>
              <a:t>.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L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35">
                <a:solidFill>
                  <a:srgbClr val="21413C"/>
                </a:solidFill>
              </a:rPr>
              <a:t>I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295">
                <a:solidFill>
                  <a:srgbClr val="21413C"/>
                </a:solidFill>
              </a:rPr>
              <a:t>S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T</a:t>
            </a:r>
            <a:r>
              <a:rPr dirty="0" sz="2650">
                <a:solidFill>
                  <a:srgbClr val="21413C"/>
                </a:solidFill>
              </a:rPr>
              <a:t>		</a:t>
            </a:r>
            <a:r>
              <a:rPr dirty="0" sz="2650" spc="-40">
                <a:solidFill>
                  <a:srgbClr val="21413C"/>
                </a:solidFill>
              </a:rPr>
              <a:t>D</a:t>
            </a:r>
            <a:r>
              <a:rPr dirty="0" sz="2650" spc="-350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45">
                <a:solidFill>
                  <a:srgbClr val="21413C"/>
                </a:solidFill>
              </a:rPr>
              <a:t> </a:t>
            </a:r>
            <a:r>
              <a:rPr dirty="0" sz="2650">
                <a:solidFill>
                  <a:srgbClr val="21413C"/>
                </a:solidFill>
              </a:rPr>
              <a:t>W</a:t>
            </a:r>
            <a:r>
              <a:rPr dirty="0" sz="2650" spc="-34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N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00">
                <a:solidFill>
                  <a:srgbClr val="21413C"/>
                </a:solidFill>
              </a:rPr>
              <a:t>H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E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P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50">
                <a:solidFill>
                  <a:srgbClr val="21413C"/>
                </a:solidFill>
              </a:rPr>
              <a:t>3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40">
                <a:solidFill>
                  <a:srgbClr val="21413C"/>
                </a:solidFill>
              </a:rPr>
              <a:t>D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35">
                <a:solidFill>
                  <a:srgbClr val="21413C"/>
                </a:solidFill>
              </a:rPr>
              <a:t>I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295">
                <a:solidFill>
                  <a:srgbClr val="21413C"/>
                </a:solidFill>
              </a:rPr>
              <a:t>S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R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35">
                <a:solidFill>
                  <a:srgbClr val="21413C"/>
                </a:solidFill>
              </a:rPr>
              <a:t>I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340">
                <a:solidFill>
                  <a:srgbClr val="21413C"/>
                </a:solidFill>
              </a:rPr>
              <a:t>C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245">
                <a:solidFill>
                  <a:srgbClr val="21413C"/>
                </a:solidFill>
              </a:rPr>
              <a:t>S</a:t>
            </a:r>
            <a:r>
              <a:rPr dirty="0" sz="2650">
                <a:solidFill>
                  <a:srgbClr val="21413C"/>
                </a:solidFill>
              </a:rPr>
              <a:t>		</a:t>
            </a:r>
            <a:r>
              <a:rPr dirty="0" sz="2650" spc="-135">
                <a:solidFill>
                  <a:srgbClr val="21413C"/>
                </a:solidFill>
              </a:rPr>
              <a:t>B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130">
                <a:solidFill>
                  <a:srgbClr val="21413C"/>
                </a:solidFill>
              </a:rPr>
              <a:t>A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295">
                <a:solidFill>
                  <a:srgbClr val="21413C"/>
                </a:solidFill>
              </a:rPr>
              <a:t>S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60">
                <a:solidFill>
                  <a:srgbClr val="21413C"/>
                </a:solidFill>
              </a:rPr>
              <a:t>E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D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N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340">
                <a:solidFill>
                  <a:srgbClr val="21413C"/>
                </a:solidFill>
              </a:rPr>
              <a:t>C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430">
                <a:solidFill>
                  <a:srgbClr val="21413C"/>
                </a:solidFill>
              </a:rPr>
              <a:t>M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40">
                <a:solidFill>
                  <a:srgbClr val="21413C"/>
                </a:solidFill>
              </a:rPr>
              <a:t>P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95">
                <a:solidFill>
                  <a:srgbClr val="21413C"/>
                </a:solidFill>
              </a:rPr>
              <a:t>U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60">
                <a:solidFill>
                  <a:srgbClr val="21413C"/>
                </a:solidFill>
              </a:rPr>
              <a:t>N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-40">
                <a:solidFill>
                  <a:srgbClr val="21413C"/>
                </a:solidFill>
              </a:rPr>
              <a:t>D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60">
                <a:solidFill>
                  <a:srgbClr val="21413C"/>
                </a:solidFill>
              </a:rPr>
              <a:t>E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D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130">
                <a:solidFill>
                  <a:srgbClr val="21413C"/>
                </a:solidFill>
              </a:rPr>
              <a:t>A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60">
                <a:solidFill>
                  <a:srgbClr val="21413C"/>
                </a:solidFill>
              </a:rPr>
              <a:t>N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60">
                <a:solidFill>
                  <a:srgbClr val="21413C"/>
                </a:solidFill>
              </a:rPr>
              <a:t>N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95">
                <a:solidFill>
                  <a:srgbClr val="21413C"/>
                </a:solidFill>
              </a:rPr>
              <a:t>U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130">
                <a:solidFill>
                  <a:srgbClr val="21413C"/>
                </a:solidFill>
              </a:rPr>
              <a:t>A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L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280">
                <a:solidFill>
                  <a:srgbClr val="21413C"/>
                </a:solidFill>
              </a:rPr>
              <a:t>G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R</a:t>
            </a:r>
            <a:r>
              <a:rPr dirty="0" sz="2650" spc="-350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50">
                <a:solidFill>
                  <a:srgbClr val="21413C"/>
                </a:solidFill>
              </a:rPr>
              <a:t> </a:t>
            </a:r>
            <a:r>
              <a:rPr dirty="0" sz="2650">
                <a:solidFill>
                  <a:srgbClr val="21413C"/>
                </a:solidFill>
              </a:rPr>
              <a:t>W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5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H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185">
                <a:solidFill>
                  <a:srgbClr val="21413C"/>
                </a:solidFill>
              </a:rPr>
              <a:t>R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130">
                <a:solidFill>
                  <a:srgbClr val="21413C"/>
                </a:solidFill>
              </a:rPr>
              <a:t>A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50">
                <a:solidFill>
                  <a:srgbClr val="21413C"/>
                </a:solidFill>
              </a:rPr>
              <a:t>E </a:t>
            </a:r>
            <a:r>
              <a:rPr dirty="0" sz="2650" spc="-220">
                <a:solidFill>
                  <a:srgbClr val="21413C"/>
                </a:solidFill>
              </a:rPr>
              <a:t>(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340">
                <a:solidFill>
                  <a:srgbClr val="21413C"/>
                </a:solidFill>
              </a:rPr>
              <a:t>C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130">
                <a:solidFill>
                  <a:srgbClr val="21413C"/>
                </a:solidFill>
              </a:rPr>
              <a:t>A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280">
                <a:solidFill>
                  <a:srgbClr val="21413C"/>
                </a:solidFill>
              </a:rPr>
              <a:t>G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R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)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F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160">
                <a:solidFill>
                  <a:srgbClr val="21413C"/>
                </a:solidFill>
              </a:rPr>
              <a:t>V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35">
                <a:solidFill>
                  <a:srgbClr val="21413C"/>
                </a:solidFill>
              </a:rPr>
              <a:t>I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295">
                <a:solidFill>
                  <a:srgbClr val="21413C"/>
                </a:solidFill>
              </a:rPr>
              <a:t>S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35">
                <a:solidFill>
                  <a:srgbClr val="21413C"/>
                </a:solidFill>
              </a:rPr>
              <a:t>I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165">
                <a:solidFill>
                  <a:srgbClr val="21413C"/>
                </a:solidFill>
              </a:rPr>
              <a:t>O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R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295">
                <a:solidFill>
                  <a:srgbClr val="21413C"/>
                </a:solidFill>
              </a:rPr>
              <a:t>S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35">
                <a:solidFill>
                  <a:srgbClr val="21413C"/>
                </a:solidFill>
              </a:rPr>
              <a:t>B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60">
                <a:solidFill>
                  <a:srgbClr val="21413C"/>
                </a:solidFill>
              </a:rPr>
              <a:t>E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85">
                <a:solidFill>
                  <a:srgbClr val="21413C"/>
                </a:solidFill>
              </a:rPr>
              <a:t>T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>
                <a:solidFill>
                  <a:srgbClr val="21413C"/>
                </a:solidFill>
              </a:rPr>
              <a:t>W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160">
                <a:solidFill>
                  <a:srgbClr val="21413C"/>
                </a:solidFill>
              </a:rPr>
              <a:t>E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160">
                <a:solidFill>
                  <a:srgbClr val="21413C"/>
                </a:solidFill>
              </a:rPr>
              <a:t>E</a:t>
            </a:r>
            <a:r>
              <a:rPr dirty="0" sz="2650" spc="-355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N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220">
                <a:solidFill>
                  <a:srgbClr val="21413C"/>
                </a:solidFill>
              </a:rPr>
              <a:t>(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210">
                <a:solidFill>
                  <a:srgbClr val="21413C"/>
                </a:solidFill>
              </a:rPr>
              <a:t>2</a:t>
            </a:r>
            <a:r>
              <a:rPr dirty="0" sz="2650" spc="-365">
                <a:solidFill>
                  <a:srgbClr val="21413C"/>
                </a:solidFill>
              </a:rPr>
              <a:t> </a:t>
            </a:r>
            <a:r>
              <a:rPr dirty="0" sz="2650" spc="60">
                <a:solidFill>
                  <a:srgbClr val="21413C"/>
                </a:solidFill>
              </a:rPr>
              <a:t>0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780">
                <a:solidFill>
                  <a:srgbClr val="21413C"/>
                </a:solidFill>
              </a:rPr>
              <a:t>1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50">
                <a:solidFill>
                  <a:srgbClr val="21413C"/>
                </a:solidFill>
              </a:rPr>
              <a:t>6</a:t>
            </a:r>
            <a:r>
              <a:rPr dirty="0" sz="2650">
                <a:solidFill>
                  <a:srgbClr val="21413C"/>
                </a:solidFill>
              </a:rPr>
              <a:t>	</a:t>
            </a:r>
            <a:r>
              <a:rPr dirty="0" sz="2650" spc="-50">
                <a:solidFill>
                  <a:srgbClr val="21413C"/>
                </a:solidFill>
              </a:rPr>
              <a:t>-</a:t>
            </a:r>
            <a:r>
              <a:rPr dirty="0" sz="2650">
                <a:solidFill>
                  <a:srgbClr val="21413C"/>
                </a:solidFill>
              </a:rPr>
              <a:t>		</a:t>
            </a:r>
            <a:r>
              <a:rPr dirty="0" sz="2650" spc="-210">
                <a:solidFill>
                  <a:srgbClr val="21413C"/>
                </a:solidFill>
              </a:rPr>
              <a:t>2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60">
                <a:solidFill>
                  <a:srgbClr val="21413C"/>
                </a:solidFill>
              </a:rPr>
              <a:t>0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780">
                <a:solidFill>
                  <a:srgbClr val="21413C"/>
                </a:solidFill>
              </a:rPr>
              <a:t>1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70">
                <a:solidFill>
                  <a:srgbClr val="21413C"/>
                </a:solidFill>
              </a:rPr>
              <a:t>9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-220">
                <a:solidFill>
                  <a:srgbClr val="21413C"/>
                </a:solidFill>
              </a:rPr>
              <a:t>)</a:t>
            </a:r>
            <a:r>
              <a:rPr dirty="0" sz="2650" spc="-360">
                <a:solidFill>
                  <a:srgbClr val="21413C"/>
                </a:solidFill>
              </a:rPr>
              <a:t> </a:t>
            </a:r>
            <a:r>
              <a:rPr dirty="0" sz="2650" spc="65">
                <a:solidFill>
                  <a:srgbClr val="21413C"/>
                </a:solidFill>
              </a:rPr>
              <a:t>?</a:t>
            </a:r>
            <a:endParaRPr sz="2650"/>
          </a:p>
        </p:txBody>
      </p:sp>
      <p:sp>
        <p:nvSpPr>
          <p:cNvPr id="22" name="object 22" descr=""/>
          <p:cNvSpPr txBox="1"/>
          <p:nvPr/>
        </p:nvSpPr>
        <p:spPr>
          <a:xfrm>
            <a:off x="248916" y="1520468"/>
            <a:ext cx="17055465" cy="7901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25930" algn="l"/>
                <a:tab pos="3084830" algn="l"/>
                <a:tab pos="3966210" algn="l"/>
                <a:tab pos="5814695" algn="l"/>
                <a:tab pos="6190615" algn="l"/>
                <a:tab pos="8449310" algn="l"/>
                <a:tab pos="9879330" algn="l"/>
                <a:tab pos="10607675" algn="l"/>
                <a:tab pos="13592175" algn="l"/>
                <a:tab pos="15348585" algn="l"/>
              </a:tabLst>
            </a:pP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45" b="1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2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9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50" spc="-34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0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65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13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38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9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34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4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13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9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6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34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430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40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9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4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6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6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9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28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5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50" spc="-35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46175" algn="l"/>
                <a:tab pos="2740660" algn="l"/>
                <a:tab pos="3418840" algn="l"/>
                <a:tab pos="5464810" algn="l"/>
                <a:tab pos="7405370" algn="l"/>
                <a:tab pos="8590280" algn="l"/>
                <a:tab pos="8899525" algn="l"/>
              </a:tabLst>
            </a:pP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220" b="1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34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3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8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6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160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9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165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24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135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6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6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16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650" spc="-35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220" b="1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210" b="1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dirty="0" sz="2650" spc="-36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60" b="1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78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6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50" b="1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dirty="0" sz="265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650" spc="-210" b="1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60" b="1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780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70" b="1">
                <a:solidFill>
                  <a:srgbClr val="21413C"/>
                </a:solidFill>
                <a:latin typeface="Trebuchet MS"/>
                <a:cs typeface="Trebuchet MS"/>
              </a:rPr>
              <a:t>9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-220" b="1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dirty="0" sz="2650" spc="-36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650" spc="65" b="1">
                <a:solidFill>
                  <a:srgbClr val="21413C"/>
                </a:solidFill>
                <a:latin typeface="Trebuchet MS"/>
                <a:cs typeface="Trebuchet MS"/>
              </a:rPr>
              <a:t>?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rebuchet MS"/>
              <a:cs typeface="Trebuchet MS"/>
            </a:endParaRPr>
          </a:p>
          <a:p>
            <a:pPr marL="3192780">
              <a:lnSpc>
                <a:spcPct val="100000"/>
              </a:lnSpc>
            </a:pPr>
            <a:r>
              <a:rPr dirty="0" sz="300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7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5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3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2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110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3000" spc="-40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210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3000" spc="-40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300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rebuchet MS"/>
              <a:cs typeface="Trebuchet MS"/>
            </a:endParaRPr>
          </a:p>
          <a:p>
            <a:pPr marL="532130">
              <a:lnSpc>
                <a:spcPct val="100000"/>
              </a:lnSpc>
              <a:tabLst>
                <a:tab pos="1696085" algn="l"/>
                <a:tab pos="3082925" algn="l"/>
                <a:tab pos="3749675" algn="l"/>
                <a:tab pos="6383020" algn="l"/>
                <a:tab pos="7829550" algn="l"/>
                <a:tab pos="9324340" algn="l"/>
              </a:tabLst>
            </a:pPr>
            <a:r>
              <a:rPr dirty="0" sz="2400" spc="110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20" b="1">
                <a:solidFill>
                  <a:srgbClr val="21413C"/>
                </a:solidFill>
                <a:latin typeface="Tahoma"/>
                <a:cs typeface="Tahoma"/>
              </a:rPr>
              <a:t>f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110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8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532130" marR="7237730">
              <a:lnSpc>
                <a:spcPct val="104200"/>
              </a:lnSpc>
              <a:tabLst>
                <a:tab pos="942975" algn="l"/>
                <a:tab pos="1387475" algn="l"/>
                <a:tab pos="1419860" algn="l"/>
                <a:tab pos="1720214" algn="l"/>
                <a:tab pos="2383790" algn="l"/>
                <a:tab pos="3447415" algn="l"/>
                <a:tab pos="3947160" algn="l"/>
                <a:tab pos="4519930" algn="l"/>
                <a:tab pos="7091680" algn="l"/>
                <a:tab pos="8502650" algn="l"/>
              </a:tabLst>
            </a:pPr>
            <a:r>
              <a:rPr dirty="0" sz="2400" spc="-46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f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v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95" b="1">
                <a:solidFill>
                  <a:srgbClr val="21413C"/>
                </a:solidFill>
                <a:latin typeface="Tahoma"/>
                <a:cs typeface="Tahoma"/>
              </a:rPr>
              <a:t>'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h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	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v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  <a:tabLst>
                <a:tab pos="1543050" algn="l"/>
                <a:tab pos="2707005" algn="l"/>
                <a:tab pos="4605020" algn="l"/>
                <a:tab pos="6369685" algn="l"/>
                <a:tab pos="7096125" algn="l"/>
                <a:tab pos="8782050" algn="l"/>
              </a:tabLst>
            </a:pPr>
            <a:r>
              <a:rPr dirty="0" sz="2400" spc="-4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0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110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8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120"/>
              </a:spcBef>
              <a:tabLst>
                <a:tab pos="1417955" algn="l"/>
                <a:tab pos="2581910" algn="l"/>
                <a:tab pos="3915410" algn="l"/>
                <a:tab pos="5680075" algn="l"/>
                <a:tab pos="6406515" algn="l"/>
              </a:tabLst>
            </a:pPr>
            <a:r>
              <a:rPr dirty="0" sz="2400" spc="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30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110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8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ahoma"/>
              <a:cs typeface="Tahoma"/>
            </a:endParaRPr>
          </a:p>
          <a:p>
            <a:pPr marL="532130" marR="7019290">
              <a:lnSpc>
                <a:spcPct val="104200"/>
              </a:lnSpc>
              <a:tabLst>
                <a:tab pos="2540635" algn="l"/>
                <a:tab pos="4602480" algn="l"/>
                <a:tab pos="6300470" algn="l"/>
                <a:tab pos="7004050" algn="l"/>
                <a:tab pos="7731125" algn="l"/>
                <a:tab pos="8564880" algn="l"/>
                <a:tab pos="9367520" algn="l"/>
              </a:tabLst>
            </a:pP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2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2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35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,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0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80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d </a:t>
            </a:r>
            <a:r>
              <a:rPr dirty="0" sz="2400" spc="-75" b="1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K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70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4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9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T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120"/>
              </a:spcBef>
              <a:tabLst>
                <a:tab pos="2428240" algn="l"/>
                <a:tab pos="4166235" algn="l"/>
                <a:tab pos="5061585" algn="l"/>
                <a:tab pos="5788025" algn="l"/>
                <a:tab pos="7473950" algn="l"/>
              </a:tabLst>
            </a:pPr>
            <a:r>
              <a:rPr dirty="0" sz="2400" spc="-8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2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5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y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tabLst>
                <a:tab pos="4819650" algn="l"/>
              </a:tabLst>
            </a:pP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K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35" b="1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7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9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35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,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4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35" b="1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7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235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  <a:p>
            <a:pPr marL="532130" marR="7091680">
              <a:lnSpc>
                <a:spcPct val="104200"/>
              </a:lnSpc>
              <a:tabLst>
                <a:tab pos="2270125" algn="l"/>
                <a:tab pos="2453005" algn="l"/>
                <a:tab pos="3520440" algn="l"/>
                <a:tab pos="3705225" algn="l"/>
                <a:tab pos="4246880" algn="l"/>
                <a:tab pos="5655945" algn="l"/>
                <a:tab pos="6182995" algn="l"/>
                <a:tab pos="6382385" algn="l"/>
                <a:tab pos="7868920" algn="l"/>
                <a:tab pos="8220709" algn="l"/>
              </a:tabLst>
            </a:pPr>
            <a:r>
              <a:rPr dirty="0" sz="2400" spc="-10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225" b="1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35" b="1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65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65" b="1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75" b="1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8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25" b="1">
                <a:solidFill>
                  <a:srgbClr val="21413C"/>
                </a:solidFill>
                <a:latin typeface="Tahoma"/>
                <a:cs typeface="Tahoma"/>
              </a:rPr>
              <a:t>c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35" b="1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55" b="1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dirty="0" sz="2400" spc="-30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dirty="0" sz="2400" spc="-145" b="1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dirty="0" sz="2400" spc="-295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95" b="1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65" b="1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21413C"/>
                </a:solidFill>
                <a:latin typeface="Tahoma"/>
                <a:cs typeface="Tahoma"/>
              </a:rPr>
              <a:t>y</a:t>
            </a:r>
            <a:r>
              <a:rPr dirty="0" sz="2400" spc="-290" b="1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587264" cy="49148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56656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0858" y="534785"/>
                </a:lnTo>
                <a:lnTo>
                  <a:pt x="644899" y="581729"/>
                </a:lnTo>
                <a:lnTo>
                  <a:pt x="648636" y="628622"/>
                </a:lnTo>
                <a:lnTo>
                  <a:pt x="652510" y="664893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56931" y="868795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0078" y="1102704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697179" y="1478904"/>
                </a:lnTo>
                <a:lnTo>
                  <a:pt x="702868" y="1529484"/>
                </a:lnTo>
                <a:lnTo>
                  <a:pt x="708481" y="1580056"/>
                </a:lnTo>
                <a:lnTo>
                  <a:pt x="719625" y="1681199"/>
                </a:lnTo>
                <a:lnTo>
                  <a:pt x="725229" y="1731781"/>
                </a:lnTo>
                <a:lnTo>
                  <a:pt x="731734" y="1784688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2013" y="2045375"/>
                </a:lnTo>
                <a:lnTo>
                  <a:pt x="753866" y="2096587"/>
                </a:lnTo>
                <a:lnTo>
                  <a:pt x="755471" y="2147758"/>
                </a:lnTo>
                <a:lnTo>
                  <a:pt x="756708" y="2198865"/>
                </a:lnTo>
                <a:lnTo>
                  <a:pt x="757457" y="2249884"/>
                </a:lnTo>
                <a:lnTo>
                  <a:pt x="757600" y="2300794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11611" y="7895021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9432886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6" y="854114"/>
                </a:moveTo>
                <a:lnTo>
                  <a:pt x="0" y="854114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6" y="8541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8767" y="1926727"/>
            <a:ext cx="10496548" cy="40195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8767" y="6159505"/>
            <a:ext cx="10496549" cy="38576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8482" y="539846"/>
            <a:ext cx="3092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65" b="1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dirty="0" sz="3000" spc="-409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3000" spc="-315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07613" y="539846"/>
            <a:ext cx="16554450" cy="9493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791845" marR="5080" indent="-779780">
              <a:lnSpc>
                <a:spcPct val="102099"/>
              </a:lnSpc>
              <a:spcBef>
                <a:spcPts val="20"/>
              </a:spcBef>
              <a:tabLst>
                <a:tab pos="1491615" algn="l"/>
                <a:tab pos="1618615" algn="l"/>
                <a:tab pos="2507615" algn="l"/>
                <a:tab pos="2620645" algn="l"/>
                <a:tab pos="3509645" algn="l"/>
                <a:tab pos="4007485" algn="l"/>
                <a:tab pos="4819015" algn="l"/>
                <a:tab pos="5461635" algn="l"/>
                <a:tab pos="5920740" algn="l"/>
                <a:tab pos="6634480" algn="l"/>
                <a:tab pos="7096125" algn="l"/>
                <a:tab pos="7421245" algn="l"/>
                <a:tab pos="8594090" algn="l"/>
                <a:tab pos="9114155" algn="l"/>
                <a:tab pos="9637395" algn="l"/>
                <a:tab pos="11240135" algn="l"/>
                <a:tab pos="12283440" algn="l"/>
                <a:tab pos="15138400" algn="l"/>
              </a:tabLst>
            </a:pPr>
            <a:r>
              <a:rPr dirty="0" spc="75">
                <a:solidFill>
                  <a:srgbClr val="21413C"/>
                </a:solidFill>
              </a:rPr>
              <a:t>W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65">
                <a:solidFill>
                  <a:srgbClr val="21413C"/>
                </a:solidFill>
              </a:rPr>
              <a:t>P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K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70">
                <a:solidFill>
                  <a:srgbClr val="21413C"/>
                </a:solidFill>
              </a:rPr>
              <a:t>N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D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04">
                <a:solidFill>
                  <a:srgbClr val="21413C"/>
                </a:solidFill>
              </a:rPr>
              <a:t>L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25">
                <a:solidFill>
                  <a:srgbClr val="21413C"/>
                </a:solidFill>
              </a:rPr>
              <a:t>W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490">
                <a:solidFill>
                  <a:srgbClr val="21413C"/>
                </a:solidFill>
              </a:rPr>
              <a:t>M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70">
                <a:solidFill>
                  <a:srgbClr val="21413C"/>
                </a:solidFill>
              </a:rPr>
              <a:t>N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00">
                <a:solidFill>
                  <a:srgbClr val="21413C"/>
                </a:solidFill>
              </a:rPr>
              <a:t>S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54">
                <a:solidFill>
                  <a:srgbClr val="21413C"/>
                </a:solidFill>
              </a:rPr>
              <a:t>F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R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45">
                <a:solidFill>
                  <a:srgbClr val="21413C"/>
                </a:solidFill>
              </a:rPr>
              <a:t>Y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50">
                <a:solidFill>
                  <a:srgbClr val="21413C"/>
                </a:solidFill>
              </a:rPr>
              <a:t>B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D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50">
                <a:solidFill>
                  <a:srgbClr val="21413C"/>
                </a:solidFill>
              </a:rPr>
              <a:t>B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D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9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00">
                <a:solidFill>
                  <a:srgbClr val="21413C"/>
                </a:solidFill>
              </a:rPr>
              <a:t>A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54">
                <a:solidFill>
                  <a:srgbClr val="21413C"/>
                </a:solidFill>
              </a:rPr>
              <a:t>F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440">
                <a:solidFill>
                  <a:srgbClr val="21413C"/>
                </a:solidFill>
              </a:rPr>
              <a:t>M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20">
                <a:solidFill>
                  <a:srgbClr val="21413C"/>
                </a:solidFill>
              </a:rPr>
              <a:t>2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85">
                <a:solidFill>
                  <a:srgbClr val="21413C"/>
                </a:solidFill>
              </a:rPr>
              <a:t>0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6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35">
                <a:solidFill>
                  <a:srgbClr val="21413C"/>
                </a:solidFill>
              </a:rPr>
              <a:t>O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20">
                <a:solidFill>
                  <a:srgbClr val="21413C"/>
                </a:solidFill>
              </a:rPr>
              <a:t>2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85">
                <a:solidFill>
                  <a:srgbClr val="21413C"/>
                </a:solidFill>
              </a:rPr>
              <a:t>0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865">
                <a:solidFill>
                  <a:srgbClr val="21413C"/>
                </a:solidFill>
              </a:rPr>
              <a:t>1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9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254">
                <a:solidFill>
                  <a:srgbClr val="21413C"/>
                </a:solidFill>
              </a:rPr>
              <a:t>F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85">
                <a:solidFill>
                  <a:srgbClr val="21413C"/>
                </a:solidFill>
              </a:rPr>
              <a:t>O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50">
                <a:solidFill>
                  <a:srgbClr val="21413C"/>
                </a:solidFill>
              </a:rPr>
              <a:t>R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45">
                <a:solidFill>
                  <a:srgbClr val="21413C"/>
                </a:solidFill>
              </a:rPr>
              <a:t>Y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80">
                <a:solidFill>
                  <a:srgbClr val="21413C"/>
                </a:solidFill>
              </a:rPr>
              <a:t>E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50">
                <a:solidFill>
                  <a:srgbClr val="21413C"/>
                </a:solidFill>
              </a:rPr>
              <a:t>B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150">
                <a:solidFill>
                  <a:srgbClr val="21413C"/>
                </a:solidFill>
              </a:rPr>
              <a:t>A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45">
                <a:solidFill>
                  <a:srgbClr val="21413C"/>
                </a:solidFill>
              </a:rPr>
              <a:t>D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190">
                <a:solidFill>
                  <a:srgbClr val="21413C"/>
                </a:solidFill>
              </a:rPr>
              <a:t>R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385">
                <a:solidFill>
                  <a:srgbClr val="21413C"/>
                </a:solidFill>
              </a:rPr>
              <a:t>C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80">
                <a:solidFill>
                  <a:srgbClr val="21413C"/>
                </a:solidFill>
              </a:rPr>
              <a:t>?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358328" y="2496547"/>
            <a:ext cx="6496050" cy="6882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7980" marR="340360">
              <a:lnSpc>
                <a:spcPct val="142200"/>
              </a:lnSpc>
              <a:spcBef>
                <a:spcPts val="95"/>
              </a:spcBef>
              <a:tabLst>
                <a:tab pos="1327785" algn="l"/>
                <a:tab pos="1368425" algn="l"/>
                <a:tab pos="2607945" algn="l"/>
                <a:tab pos="4159885" algn="l"/>
                <a:tab pos="4581525" algn="l"/>
              </a:tabLst>
            </a:pP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8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49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H </a:t>
            </a: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900" spc="-8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7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algn="ctr" marL="33020" marR="25400">
              <a:lnSpc>
                <a:spcPct val="142200"/>
              </a:lnSpc>
              <a:tabLst>
                <a:tab pos="1109980" algn="l"/>
                <a:tab pos="2259330" algn="l"/>
                <a:tab pos="2553335" algn="l"/>
                <a:tab pos="4232910" algn="l"/>
                <a:tab pos="4825365" algn="l"/>
                <a:tab pos="5439410" algn="l"/>
              </a:tabLst>
            </a:pP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49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4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215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95" b="1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6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0" b="1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5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70"/>
              </a:spcBef>
            </a:pP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65" b="1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7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rebuchet MS"/>
              <a:cs typeface="Trebuchet MS"/>
            </a:endParaRPr>
          </a:p>
          <a:p>
            <a:pPr algn="ctr" marL="347980" marR="340360">
              <a:lnSpc>
                <a:spcPct val="142200"/>
              </a:lnSpc>
              <a:tabLst>
                <a:tab pos="1327785" algn="l"/>
                <a:tab pos="1368425" algn="l"/>
                <a:tab pos="2607945" algn="l"/>
                <a:tab pos="4159885" algn="l"/>
                <a:tab pos="4581525" algn="l"/>
              </a:tabLst>
            </a:pP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8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145" b="1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49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H </a:t>
            </a: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dirty="0" sz="2900" spc="-85" b="1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7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70"/>
              </a:spcBef>
              <a:tabLst>
                <a:tab pos="2094230" algn="l"/>
                <a:tab pos="4366895" algn="l"/>
              </a:tabLst>
            </a:pPr>
            <a:r>
              <a:rPr dirty="0" sz="2900" spc="-220" b="1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0" b="1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215" b="1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65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algn="ctr" marL="12065" marR="5080">
              <a:lnSpc>
                <a:spcPct val="142200"/>
              </a:lnSpc>
              <a:tabLst>
                <a:tab pos="626110" algn="l"/>
                <a:tab pos="2499360" algn="l"/>
                <a:tab pos="3576320" algn="l"/>
                <a:tab pos="4725670" algn="l"/>
              </a:tabLst>
            </a:pP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90" b="1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49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30" b="1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-185" b="1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50" b="1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155" b="1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5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200" b="1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60" b="1">
                <a:solidFill>
                  <a:srgbClr val="21413C"/>
                </a:solidFill>
                <a:latin typeface="Trebuchet MS"/>
                <a:cs typeface="Trebuchet MS"/>
              </a:rPr>
              <a:t>N </a:t>
            </a:r>
            <a:r>
              <a:rPr dirty="0" sz="2900" spc="-25" b="1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305" b="1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dirty="0" sz="2900" b="1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dirty="0" sz="2900" spc="495" b="1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80" b="1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dirty="0" sz="2900" spc="-385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175" b="1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dirty="0" sz="2900" spc="-390" b="1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dirty="0" sz="2900" spc="-50" b="1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1" y="220985"/>
            <a:ext cx="3305175" cy="3216275"/>
            <a:chOff x="481" y="220985"/>
            <a:chExt cx="3305175" cy="3216275"/>
          </a:xfrm>
        </p:grpSpPr>
        <p:sp>
          <p:nvSpPr>
            <p:cNvPr id="3" name="object 3" descr=""/>
            <p:cNvSpPr/>
            <p:nvPr/>
          </p:nvSpPr>
          <p:spPr>
            <a:xfrm>
              <a:off x="71911" y="1684965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20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81" y="220985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10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10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10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10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753962" y="10069618"/>
            <a:ext cx="824230" cy="217804"/>
          </a:xfrm>
          <a:custGeom>
            <a:avLst/>
            <a:gdLst/>
            <a:ahLst/>
            <a:cxnLst/>
            <a:rect l="l" t="t" r="r" b="b"/>
            <a:pathLst>
              <a:path w="824230" h="217804">
                <a:moveTo>
                  <a:pt x="824097" y="217381"/>
                </a:moveTo>
                <a:lnTo>
                  <a:pt x="0" y="217381"/>
                </a:lnTo>
                <a:lnTo>
                  <a:pt x="17262" y="184546"/>
                </a:lnTo>
                <a:lnTo>
                  <a:pt x="44003" y="145207"/>
                </a:lnTo>
                <a:lnTo>
                  <a:pt x="73817" y="110528"/>
                </a:lnTo>
                <a:lnTo>
                  <a:pt x="105633" y="81526"/>
                </a:lnTo>
                <a:lnTo>
                  <a:pt x="138378" y="59221"/>
                </a:lnTo>
                <a:lnTo>
                  <a:pt x="181693" y="40911"/>
                </a:lnTo>
                <a:lnTo>
                  <a:pt x="192293" y="36868"/>
                </a:lnTo>
                <a:lnTo>
                  <a:pt x="230484" y="23300"/>
                </a:lnTo>
                <a:lnTo>
                  <a:pt x="282559" y="10694"/>
                </a:lnTo>
                <a:lnTo>
                  <a:pt x="335570" y="2905"/>
                </a:lnTo>
                <a:lnTo>
                  <a:pt x="389088" y="0"/>
                </a:lnTo>
                <a:lnTo>
                  <a:pt x="406947" y="123"/>
                </a:lnTo>
                <a:lnTo>
                  <a:pt x="460420" y="3764"/>
                </a:lnTo>
                <a:lnTo>
                  <a:pt x="513335" y="12285"/>
                </a:lnTo>
                <a:lnTo>
                  <a:pt x="565231" y="25608"/>
                </a:lnTo>
                <a:lnTo>
                  <a:pt x="615690" y="43625"/>
                </a:lnTo>
                <a:lnTo>
                  <a:pt x="664303" y="66191"/>
                </a:lnTo>
                <a:lnTo>
                  <a:pt x="710645" y="93113"/>
                </a:lnTo>
                <a:lnTo>
                  <a:pt x="754314" y="124155"/>
                </a:lnTo>
                <a:lnTo>
                  <a:pt x="792577" y="160969"/>
                </a:lnTo>
                <a:lnTo>
                  <a:pt x="818886" y="202365"/>
                </a:lnTo>
                <a:lnTo>
                  <a:pt x="824097" y="21738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363470" y="7545378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76949" y="8962750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4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460573" y="7681074"/>
            <a:ext cx="738505" cy="660400"/>
          </a:xfrm>
          <a:custGeom>
            <a:avLst/>
            <a:gdLst/>
            <a:ahLst/>
            <a:cxnLst/>
            <a:rect l="l" t="t" r="r" b="b"/>
            <a:pathLst>
              <a:path w="738505" h="660400">
                <a:moveTo>
                  <a:pt x="312325" y="660214"/>
                </a:moveTo>
                <a:lnTo>
                  <a:pt x="250708" y="656340"/>
                </a:lnTo>
                <a:lnTo>
                  <a:pt x="192084" y="636857"/>
                </a:lnTo>
                <a:lnTo>
                  <a:pt x="140409" y="603077"/>
                </a:lnTo>
                <a:lnTo>
                  <a:pt x="97349" y="563503"/>
                </a:lnTo>
                <a:lnTo>
                  <a:pt x="67576" y="528839"/>
                </a:lnTo>
                <a:lnTo>
                  <a:pt x="43317" y="492545"/>
                </a:lnTo>
                <a:lnTo>
                  <a:pt x="24502" y="454963"/>
                </a:lnTo>
                <a:lnTo>
                  <a:pt x="11058" y="416434"/>
                </a:lnTo>
                <a:lnTo>
                  <a:pt x="2914" y="377303"/>
                </a:lnTo>
                <a:lnTo>
                  <a:pt x="0" y="337910"/>
                </a:lnTo>
                <a:lnTo>
                  <a:pt x="2242" y="298601"/>
                </a:lnTo>
                <a:lnTo>
                  <a:pt x="9572" y="259716"/>
                </a:lnTo>
                <a:lnTo>
                  <a:pt x="21916" y="221598"/>
                </a:lnTo>
                <a:lnTo>
                  <a:pt x="39203" y="184591"/>
                </a:lnTo>
                <a:lnTo>
                  <a:pt x="61363" y="149036"/>
                </a:lnTo>
                <a:lnTo>
                  <a:pt x="88324" y="115277"/>
                </a:lnTo>
                <a:lnTo>
                  <a:pt x="120013" y="83656"/>
                </a:lnTo>
                <a:lnTo>
                  <a:pt x="156361" y="54515"/>
                </a:lnTo>
                <a:lnTo>
                  <a:pt x="197296" y="28198"/>
                </a:lnTo>
                <a:lnTo>
                  <a:pt x="242745" y="5048"/>
                </a:lnTo>
                <a:lnTo>
                  <a:pt x="336925" y="776"/>
                </a:lnTo>
                <a:lnTo>
                  <a:pt x="431134" y="0"/>
                </a:lnTo>
                <a:lnTo>
                  <a:pt x="525371" y="2719"/>
                </a:lnTo>
                <a:lnTo>
                  <a:pt x="568481" y="12780"/>
                </a:lnTo>
                <a:lnTo>
                  <a:pt x="609740" y="33357"/>
                </a:lnTo>
                <a:lnTo>
                  <a:pt x="647717" y="62571"/>
                </a:lnTo>
                <a:lnTo>
                  <a:pt x="680981" y="98542"/>
                </a:lnTo>
                <a:lnTo>
                  <a:pt x="708100" y="139393"/>
                </a:lnTo>
                <a:lnTo>
                  <a:pt x="727643" y="183243"/>
                </a:lnTo>
                <a:lnTo>
                  <a:pt x="738179" y="228215"/>
                </a:lnTo>
                <a:lnTo>
                  <a:pt x="738277" y="272430"/>
                </a:lnTo>
                <a:lnTo>
                  <a:pt x="731135" y="317520"/>
                </a:lnTo>
                <a:lnTo>
                  <a:pt x="720663" y="360939"/>
                </a:lnTo>
                <a:lnTo>
                  <a:pt x="705674" y="401906"/>
                </a:lnTo>
                <a:lnTo>
                  <a:pt x="684986" y="439639"/>
                </a:lnTo>
                <a:lnTo>
                  <a:pt x="657412" y="473356"/>
                </a:lnTo>
                <a:lnTo>
                  <a:pt x="621770" y="502275"/>
                </a:lnTo>
                <a:lnTo>
                  <a:pt x="576874" y="525614"/>
                </a:lnTo>
                <a:lnTo>
                  <a:pt x="540328" y="545607"/>
                </a:lnTo>
                <a:lnTo>
                  <a:pt x="504822" y="567222"/>
                </a:lnTo>
                <a:lnTo>
                  <a:pt x="470356" y="590460"/>
                </a:lnTo>
                <a:lnTo>
                  <a:pt x="428429" y="621187"/>
                </a:lnTo>
                <a:lnTo>
                  <a:pt x="401551" y="636498"/>
                </a:lnTo>
                <a:lnTo>
                  <a:pt x="372928" y="648227"/>
                </a:lnTo>
                <a:lnTo>
                  <a:pt x="343014" y="656180"/>
                </a:lnTo>
                <a:lnTo>
                  <a:pt x="312325" y="66021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385203" y="7506089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4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19412" y="8367779"/>
            <a:ext cx="703580" cy="679450"/>
          </a:xfrm>
          <a:custGeom>
            <a:avLst/>
            <a:gdLst/>
            <a:ahLst/>
            <a:cxnLst/>
            <a:rect l="l" t="t" r="r" b="b"/>
            <a:pathLst>
              <a:path w="703580" h="679450">
                <a:moveTo>
                  <a:pt x="376030" y="678912"/>
                </a:moveTo>
                <a:lnTo>
                  <a:pt x="312255" y="672820"/>
                </a:lnTo>
                <a:lnTo>
                  <a:pt x="250328" y="656411"/>
                </a:lnTo>
                <a:lnTo>
                  <a:pt x="191906" y="630123"/>
                </a:lnTo>
                <a:lnTo>
                  <a:pt x="123377" y="586352"/>
                </a:lnTo>
                <a:lnTo>
                  <a:pt x="86935" y="557252"/>
                </a:lnTo>
                <a:lnTo>
                  <a:pt x="55893" y="525789"/>
                </a:lnTo>
                <a:lnTo>
                  <a:pt x="30965" y="491571"/>
                </a:lnTo>
                <a:lnTo>
                  <a:pt x="12864" y="454202"/>
                </a:lnTo>
                <a:lnTo>
                  <a:pt x="2304" y="413289"/>
                </a:lnTo>
                <a:lnTo>
                  <a:pt x="0" y="368439"/>
                </a:lnTo>
                <a:lnTo>
                  <a:pt x="6663" y="319258"/>
                </a:lnTo>
                <a:lnTo>
                  <a:pt x="20182" y="273335"/>
                </a:lnTo>
                <a:lnTo>
                  <a:pt x="39991" y="229754"/>
                </a:lnTo>
                <a:lnTo>
                  <a:pt x="65646" y="189336"/>
                </a:lnTo>
                <a:lnTo>
                  <a:pt x="111161" y="137884"/>
                </a:lnTo>
                <a:lnTo>
                  <a:pt x="141906" y="109850"/>
                </a:lnTo>
                <a:lnTo>
                  <a:pt x="175025" y="84533"/>
                </a:lnTo>
                <a:lnTo>
                  <a:pt x="210144" y="62221"/>
                </a:lnTo>
                <a:lnTo>
                  <a:pt x="247134" y="42994"/>
                </a:lnTo>
                <a:lnTo>
                  <a:pt x="285576" y="27072"/>
                </a:lnTo>
                <a:lnTo>
                  <a:pt x="325327" y="14512"/>
                </a:lnTo>
                <a:lnTo>
                  <a:pt x="365940" y="5457"/>
                </a:lnTo>
                <a:lnTo>
                  <a:pt x="421084" y="0"/>
                </a:lnTo>
                <a:lnTo>
                  <a:pt x="441665" y="3206"/>
                </a:lnTo>
                <a:lnTo>
                  <a:pt x="479979" y="19213"/>
                </a:lnTo>
                <a:lnTo>
                  <a:pt x="511268" y="46507"/>
                </a:lnTo>
                <a:lnTo>
                  <a:pt x="683276" y="378834"/>
                </a:lnTo>
                <a:lnTo>
                  <a:pt x="698917" y="418005"/>
                </a:lnTo>
                <a:lnTo>
                  <a:pt x="703475" y="459936"/>
                </a:lnTo>
                <a:lnTo>
                  <a:pt x="701464" y="480971"/>
                </a:lnTo>
                <a:lnTo>
                  <a:pt x="689034" y="521291"/>
                </a:lnTo>
                <a:lnTo>
                  <a:pt x="666258" y="556776"/>
                </a:lnTo>
                <a:lnTo>
                  <a:pt x="615670" y="601026"/>
                </a:lnTo>
                <a:lnTo>
                  <a:pt x="561391" y="635052"/>
                </a:lnTo>
                <a:lnTo>
                  <a:pt x="502288" y="659772"/>
                </a:lnTo>
                <a:lnTo>
                  <a:pt x="439945" y="674523"/>
                </a:lnTo>
                <a:lnTo>
                  <a:pt x="376030" y="67891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871800" y="8468068"/>
            <a:ext cx="742315" cy="591185"/>
          </a:xfrm>
          <a:custGeom>
            <a:avLst/>
            <a:gdLst/>
            <a:ahLst/>
            <a:cxnLst/>
            <a:rect l="l" t="t" r="r" b="b"/>
            <a:pathLst>
              <a:path w="742314" h="591184">
                <a:moveTo>
                  <a:pt x="268667" y="590759"/>
                </a:moveTo>
                <a:lnTo>
                  <a:pt x="222361" y="586635"/>
                </a:lnTo>
                <a:lnTo>
                  <a:pt x="175144" y="573592"/>
                </a:lnTo>
                <a:lnTo>
                  <a:pt x="126201" y="551881"/>
                </a:lnTo>
                <a:lnTo>
                  <a:pt x="82922" y="524679"/>
                </a:lnTo>
                <a:lnTo>
                  <a:pt x="47352" y="490702"/>
                </a:lnTo>
                <a:lnTo>
                  <a:pt x="21540" y="448665"/>
                </a:lnTo>
                <a:lnTo>
                  <a:pt x="7531" y="397285"/>
                </a:lnTo>
                <a:lnTo>
                  <a:pt x="2045" y="349966"/>
                </a:lnTo>
                <a:lnTo>
                  <a:pt x="0" y="302934"/>
                </a:lnTo>
                <a:lnTo>
                  <a:pt x="4455" y="257374"/>
                </a:lnTo>
                <a:lnTo>
                  <a:pt x="18473" y="214468"/>
                </a:lnTo>
                <a:lnTo>
                  <a:pt x="45112" y="175402"/>
                </a:lnTo>
                <a:lnTo>
                  <a:pt x="87434" y="141361"/>
                </a:lnTo>
                <a:lnTo>
                  <a:pt x="131837" y="113520"/>
                </a:lnTo>
                <a:lnTo>
                  <a:pt x="263128" y="26821"/>
                </a:lnTo>
                <a:lnTo>
                  <a:pt x="312763" y="9899"/>
                </a:lnTo>
                <a:lnTo>
                  <a:pt x="360972" y="1226"/>
                </a:lnTo>
                <a:lnTo>
                  <a:pt x="407876" y="0"/>
                </a:lnTo>
                <a:lnTo>
                  <a:pt x="453598" y="5416"/>
                </a:lnTo>
                <a:lnTo>
                  <a:pt x="498260" y="16671"/>
                </a:lnTo>
                <a:lnTo>
                  <a:pt x="541986" y="32964"/>
                </a:lnTo>
                <a:lnTo>
                  <a:pt x="584897" y="53491"/>
                </a:lnTo>
                <a:lnTo>
                  <a:pt x="627117" y="77448"/>
                </a:lnTo>
                <a:lnTo>
                  <a:pt x="661140" y="103044"/>
                </a:lnTo>
                <a:lnTo>
                  <a:pt x="689255" y="134266"/>
                </a:lnTo>
                <a:lnTo>
                  <a:pt x="711442" y="170044"/>
                </a:lnTo>
                <a:lnTo>
                  <a:pt x="727682" y="209309"/>
                </a:lnTo>
                <a:lnTo>
                  <a:pt x="737956" y="250991"/>
                </a:lnTo>
                <a:lnTo>
                  <a:pt x="742244" y="294020"/>
                </a:lnTo>
                <a:lnTo>
                  <a:pt x="740529" y="337327"/>
                </a:lnTo>
                <a:lnTo>
                  <a:pt x="732791" y="379842"/>
                </a:lnTo>
                <a:lnTo>
                  <a:pt x="719010" y="420496"/>
                </a:lnTo>
                <a:lnTo>
                  <a:pt x="699168" y="458218"/>
                </a:lnTo>
                <a:lnTo>
                  <a:pt x="673246" y="491939"/>
                </a:lnTo>
                <a:lnTo>
                  <a:pt x="637207" y="523557"/>
                </a:lnTo>
                <a:lnTo>
                  <a:pt x="632961" y="529720"/>
                </a:lnTo>
                <a:lnTo>
                  <a:pt x="583364" y="528543"/>
                </a:lnTo>
                <a:lnTo>
                  <a:pt x="538084" y="533967"/>
                </a:lnTo>
                <a:lnTo>
                  <a:pt x="493229" y="543695"/>
                </a:lnTo>
                <a:lnTo>
                  <a:pt x="404035" y="568502"/>
                </a:lnTo>
                <a:lnTo>
                  <a:pt x="359314" y="579803"/>
                </a:lnTo>
                <a:lnTo>
                  <a:pt x="314255" y="587852"/>
                </a:lnTo>
                <a:lnTo>
                  <a:pt x="268667" y="59075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8106950"/>
            <a:ext cx="579120" cy="704850"/>
          </a:xfrm>
          <a:custGeom>
            <a:avLst/>
            <a:gdLst/>
            <a:ahLst/>
            <a:cxnLst/>
            <a:rect l="l" t="t" r="r" b="b"/>
            <a:pathLst>
              <a:path w="579120" h="704850">
                <a:moveTo>
                  <a:pt x="237189" y="704762"/>
                </a:moveTo>
                <a:lnTo>
                  <a:pt x="191017" y="701525"/>
                </a:lnTo>
                <a:lnTo>
                  <a:pt x="146221" y="689878"/>
                </a:lnTo>
                <a:lnTo>
                  <a:pt x="104273" y="670177"/>
                </a:lnTo>
                <a:lnTo>
                  <a:pt x="39063" y="618509"/>
                </a:lnTo>
                <a:lnTo>
                  <a:pt x="7788" y="579424"/>
                </a:lnTo>
                <a:lnTo>
                  <a:pt x="0" y="566470"/>
                </a:lnTo>
                <a:lnTo>
                  <a:pt x="0" y="195677"/>
                </a:lnTo>
                <a:lnTo>
                  <a:pt x="38347" y="142621"/>
                </a:lnTo>
                <a:lnTo>
                  <a:pt x="70884" y="101337"/>
                </a:lnTo>
                <a:lnTo>
                  <a:pt x="104817" y="61209"/>
                </a:lnTo>
                <a:lnTo>
                  <a:pt x="136970" y="35715"/>
                </a:lnTo>
                <a:lnTo>
                  <a:pt x="175611" y="17173"/>
                </a:lnTo>
                <a:lnTo>
                  <a:pt x="219075" y="5346"/>
                </a:lnTo>
                <a:lnTo>
                  <a:pt x="265697" y="0"/>
                </a:lnTo>
                <a:lnTo>
                  <a:pt x="313813" y="897"/>
                </a:lnTo>
                <a:lnTo>
                  <a:pt x="361758" y="7803"/>
                </a:lnTo>
                <a:lnTo>
                  <a:pt x="407866" y="20481"/>
                </a:lnTo>
                <a:lnTo>
                  <a:pt x="450474" y="38695"/>
                </a:lnTo>
                <a:lnTo>
                  <a:pt x="487916" y="62211"/>
                </a:lnTo>
                <a:lnTo>
                  <a:pt x="518528" y="90791"/>
                </a:lnTo>
                <a:lnTo>
                  <a:pt x="545243" y="124169"/>
                </a:lnTo>
                <a:lnTo>
                  <a:pt x="564702" y="162311"/>
                </a:lnTo>
                <a:lnTo>
                  <a:pt x="576047" y="203599"/>
                </a:lnTo>
                <a:lnTo>
                  <a:pt x="578862" y="231943"/>
                </a:lnTo>
                <a:lnTo>
                  <a:pt x="578821" y="246259"/>
                </a:lnTo>
                <a:lnTo>
                  <a:pt x="572944" y="288604"/>
                </a:lnTo>
                <a:lnTo>
                  <a:pt x="552572" y="349750"/>
                </a:lnTo>
                <a:lnTo>
                  <a:pt x="534536" y="396428"/>
                </a:lnTo>
                <a:lnTo>
                  <a:pt x="514963" y="442422"/>
                </a:lnTo>
                <a:lnTo>
                  <a:pt x="493854" y="487731"/>
                </a:lnTo>
                <a:lnTo>
                  <a:pt x="471209" y="532357"/>
                </a:lnTo>
                <a:lnTo>
                  <a:pt x="447027" y="576297"/>
                </a:lnTo>
                <a:lnTo>
                  <a:pt x="420290" y="609140"/>
                </a:lnTo>
                <a:lnTo>
                  <a:pt x="386273" y="637573"/>
                </a:lnTo>
                <a:lnTo>
                  <a:pt x="349130" y="664107"/>
                </a:lnTo>
                <a:lnTo>
                  <a:pt x="313019" y="691248"/>
                </a:lnTo>
                <a:lnTo>
                  <a:pt x="298223" y="695821"/>
                </a:lnTo>
                <a:lnTo>
                  <a:pt x="283229" y="699459"/>
                </a:lnTo>
                <a:lnTo>
                  <a:pt x="268040" y="702164"/>
                </a:lnTo>
                <a:lnTo>
                  <a:pt x="252654" y="703935"/>
                </a:lnTo>
                <a:lnTo>
                  <a:pt x="237189" y="70476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87615" y="9768954"/>
            <a:ext cx="695960" cy="518159"/>
          </a:xfrm>
          <a:custGeom>
            <a:avLst/>
            <a:gdLst/>
            <a:ahLst/>
            <a:cxnLst/>
            <a:rect l="l" t="t" r="r" b="b"/>
            <a:pathLst>
              <a:path w="695960" h="518159">
                <a:moveTo>
                  <a:pt x="549854" y="518044"/>
                </a:moveTo>
                <a:lnTo>
                  <a:pt x="126164" y="518044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42808" y="419"/>
                </a:lnTo>
                <a:lnTo>
                  <a:pt x="385882" y="4252"/>
                </a:lnTo>
                <a:lnTo>
                  <a:pt x="428430" y="11910"/>
                </a:lnTo>
                <a:lnTo>
                  <a:pt x="470125" y="23334"/>
                </a:lnTo>
                <a:lnTo>
                  <a:pt x="510646" y="38437"/>
                </a:lnTo>
                <a:lnTo>
                  <a:pt x="549657" y="57097"/>
                </a:lnTo>
                <a:lnTo>
                  <a:pt x="586834" y="79157"/>
                </a:lnTo>
                <a:lnTo>
                  <a:pt x="621896" y="104446"/>
                </a:lnTo>
                <a:lnTo>
                  <a:pt x="649896" y="131012"/>
                </a:lnTo>
                <a:lnTo>
                  <a:pt x="672648" y="164357"/>
                </a:lnTo>
                <a:lnTo>
                  <a:pt x="687927" y="201721"/>
                </a:lnTo>
                <a:lnTo>
                  <a:pt x="695054" y="241439"/>
                </a:lnTo>
                <a:lnTo>
                  <a:pt x="695539" y="257601"/>
                </a:lnTo>
                <a:lnTo>
                  <a:pt x="695273" y="265690"/>
                </a:lnTo>
                <a:lnTo>
                  <a:pt x="688867" y="305530"/>
                </a:lnTo>
                <a:lnTo>
                  <a:pt x="674274" y="343152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49854" y="51804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847050" y="8437350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4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458799" y="7616332"/>
            <a:ext cx="683260" cy="602615"/>
          </a:xfrm>
          <a:custGeom>
            <a:avLst/>
            <a:gdLst/>
            <a:ahLst/>
            <a:cxnLst/>
            <a:rect l="l" t="t" r="r" b="b"/>
            <a:pathLst>
              <a:path w="683260" h="602615">
                <a:moveTo>
                  <a:pt x="399444" y="602517"/>
                </a:moveTo>
                <a:lnTo>
                  <a:pt x="325105" y="594484"/>
                </a:lnTo>
                <a:lnTo>
                  <a:pt x="287775" y="583597"/>
                </a:lnTo>
                <a:lnTo>
                  <a:pt x="250807" y="568707"/>
                </a:lnTo>
                <a:lnTo>
                  <a:pt x="214550" y="550250"/>
                </a:lnTo>
                <a:lnTo>
                  <a:pt x="179355" y="528662"/>
                </a:lnTo>
                <a:lnTo>
                  <a:pt x="145575" y="504375"/>
                </a:lnTo>
                <a:lnTo>
                  <a:pt x="113559" y="477825"/>
                </a:lnTo>
                <a:lnTo>
                  <a:pt x="72642" y="433159"/>
                </a:lnTo>
                <a:lnTo>
                  <a:pt x="37812" y="383600"/>
                </a:lnTo>
                <a:lnTo>
                  <a:pt x="16961" y="344612"/>
                </a:lnTo>
                <a:lnTo>
                  <a:pt x="4437" y="304274"/>
                </a:lnTo>
                <a:lnTo>
                  <a:pt x="0" y="263467"/>
                </a:lnTo>
                <a:lnTo>
                  <a:pt x="3408" y="223074"/>
                </a:lnTo>
                <a:lnTo>
                  <a:pt x="14424" y="183976"/>
                </a:lnTo>
                <a:lnTo>
                  <a:pt x="32805" y="147056"/>
                </a:lnTo>
                <a:lnTo>
                  <a:pt x="58314" y="113196"/>
                </a:lnTo>
                <a:lnTo>
                  <a:pt x="90709" y="83277"/>
                </a:lnTo>
                <a:lnTo>
                  <a:pt x="129750" y="58182"/>
                </a:lnTo>
                <a:lnTo>
                  <a:pt x="175198" y="38792"/>
                </a:lnTo>
                <a:lnTo>
                  <a:pt x="311228" y="15251"/>
                </a:lnTo>
                <a:lnTo>
                  <a:pt x="361007" y="7743"/>
                </a:lnTo>
                <a:lnTo>
                  <a:pt x="411755" y="1723"/>
                </a:lnTo>
                <a:lnTo>
                  <a:pt x="460375" y="0"/>
                </a:lnTo>
                <a:lnTo>
                  <a:pt x="504925" y="4508"/>
                </a:lnTo>
                <a:lnTo>
                  <a:pt x="545139" y="14905"/>
                </a:lnTo>
                <a:lnTo>
                  <a:pt x="580752" y="30849"/>
                </a:lnTo>
                <a:lnTo>
                  <a:pt x="637113" y="78007"/>
                </a:lnTo>
                <a:lnTo>
                  <a:pt x="671886" y="143243"/>
                </a:lnTo>
                <a:lnTo>
                  <a:pt x="680513" y="181785"/>
                </a:lnTo>
                <a:lnTo>
                  <a:pt x="682947" y="223819"/>
                </a:lnTo>
                <a:lnTo>
                  <a:pt x="678922" y="269002"/>
                </a:lnTo>
                <a:lnTo>
                  <a:pt x="668173" y="316994"/>
                </a:lnTo>
                <a:lnTo>
                  <a:pt x="619413" y="440694"/>
                </a:lnTo>
                <a:lnTo>
                  <a:pt x="594627" y="485378"/>
                </a:lnTo>
                <a:lnTo>
                  <a:pt x="567043" y="522148"/>
                </a:lnTo>
                <a:lnTo>
                  <a:pt x="537012" y="551441"/>
                </a:lnTo>
                <a:lnTo>
                  <a:pt x="504886" y="573689"/>
                </a:lnTo>
                <a:lnTo>
                  <a:pt x="435751" y="598793"/>
                </a:lnTo>
                <a:lnTo>
                  <a:pt x="399444" y="602517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399451" y="9194025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5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876220" y="9964699"/>
            <a:ext cx="670560" cy="322580"/>
          </a:xfrm>
          <a:custGeom>
            <a:avLst/>
            <a:gdLst/>
            <a:ahLst/>
            <a:cxnLst/>
            <a:rect l="l" t="t" r="r" b="b"/>
            <a:pathLst>
              <a:path w="670560" h="322579">
                <a:moveTo>
                  <a:pt x="668554" y="322300"/>
                </a:moveTo>
                <a:lnTo>
                  <a:pt x="8898" y="322300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0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8554" y="32230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158209" y="6902356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718717" y="6771664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906064" y="8364304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5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365108" y="9279306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4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0" y="9281678"/>
            <a:ext cx="1270" cy="34290"/>
          </a:xfrm>
          <a:custGeom>
            <a:avLst/>
            <a:gdLst/>
            <a:ahLst/>
            <a:cxnLst/>
            <a:rect l="l" t="t" r="r" b="b"/>
            <a:pathLst>
              <a:path w="1270" h="34290">
                <a:moveTo>
                  <a:pt x="0" y="33831"/>
                </a:moveTo>
                <a:lnTo>
                  <a:pt x="0" y="0"/>
                </a:lnTo>
                <a:lnTo>
                  <a:pt x="1239" y="15229"/>
                </a:lnTo>
                <a:lnTo>
                  <a:pt x="0" y="3383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6287" y="9943977"/>
            <a:ext cx="625475" cy="343535"/>
          </a:xfrm>
          <a:custGeom>
            <a:avLst/>
            <a:gdLst/>
            <a:ahLst/>
            <a:cxnLst/>
            <a:rect l="l" t="t" r="r" b="b"/>
            <a:pathLst>
              <a:path w="625475" h="343534">
                <a:moveTo>
                  <a:pt x="605406" y="343022"/>
                </a:moveTo>
                <a:lnTo>
                  <a:pt x="17092" y="343022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16224" y="174945"/>
                </a:lnTo>
                <a:lnTo>
                  <a:pt x="623605" y="215236"/>
                </a:lnTo>
                <a:lnTo>
                  <a:pt x="625004" y="239056"/>
                </a:lnTo>
                <a:lnTo>
                  <a:pt x="624991" y="247990"/>
                </a:lnTo>
                <a:lnTo>
                  <a:pt x="621038" y="288761"/>
                </a:lnTo>
                <a:lnTo>
                  <a:pt x="610863" y="328447"/>
                </a:lnTo>
                <a:lnTo>
                  <a:pt x="605406" y="34302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282419" y="9219337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5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1028700" y="5143501"/>
            <a:ext cx="6696075" cy="4895850"/>
            <a:chOff x="1028700" y="5143501"/>
            <a:chExt cx="6696075" cy="4895850"/>
          </a:xfrm>
        </p:grpSpPr>
        <p:sp>
          <p:nvSpPr>
            <p:cNvPr id="26" name="object 26" descr=""/>
            <p:cNvSpPr/>
            <p:nvPr/>
          </p:nvSpPr>
          <p:spPr>
            <a:xfrm>
              <a:off x="2152963" y="6811234"/>
              <a:ext cx="450215" cy="511809"/>
            </a:xfrm>
            <a:custGeom>
              <a:avLst/>
              <a:gdLst/>
              <a:ahLst/>
              <a:cxnLst/>
              <a:rect l="l" t="t" r="r" b="b"/>
              <a:pathLst>
                <a:path w="450214" h="511809">
                  <a:moveTo>
                    <a:pt x="180343" y="511284"/>
                  </a:moveTo>
                  <a:lnTo>
                    <a:pt x="137767" y="505053"/>
                  </a:lnTo>
                  <a:lnTo>
                    <a:pt x="101384" y="489231"/>
                  </a:lnTo>
                  <a:lnTo>
                    <a:pt x="56777" y="434969"/>
                  </a:lnTo>
                  <a:lnTo>
                    <a:pt x="28505" y="374968"/>
                  </a:lnTo>
                  <a:lnTo>
                    <a:pt x="9580" y="310989"/>
                  </a:lnTo>
                  <a:lnTo>
                    <a:pt x="664" y="245265"/>
                  </a:lnTo>
                  <a:lnTo>
                    <a:pt x="0" y="211888"/>
                  </a:lnTo>
                  <a:lnTo>
                    <a:pt x="7817" y="175288"/>
                  </a:lnTo>
                  <a:lnTo>
                    <a:pt x="26315" y="139704"/>
                  </a:lnTo>
                  <a:lnTo>
                    <a:pt x="53653" y="106100"/>
                  </a:lnTo>
                  <a:lnTo>
                    <a:pt x="87990" y="75438"/>
                  </a:lnTo>
                  <a:lnTo>
                    <a:pt x="127484" y="48683"/>
                  </a:lnTo>
                  <a:lnTo>
                    <a:pt x="170294" y="26798"/>
                  </a:lnTo>
                  <a:lnTo>
                    <a:pt x="214579" y="10746"/>
                  </a:lnTo>
                  <a:lnTo>
                    <a:pt x="258498" y="1492"/>
                  </a:lnTo>
                  <a:lnTo>
                    <a:pt x="300209" y="0"/>
                  </a:lnTo>
                  <a:lnTo>
                    <a:pt x="337872" y="7231"/>
                  </a:lnTo>
                  <a:lnTo>
                    <a:pt x="388019" y="35895"/>
                  </a:lnTo>
                  <a:lnTo>
                    <a:pt x="432613" y="72604"/>
                  </a:lnTo>
                  <a:lnTo>
                    <a:pt x="445027" y="116183"/>
                  </a:lnTo>
                  <a:lnTo>
                    <a:pt x="450116" y="162272"/>
                  </a:lnTo>
                  <a:lnTo>
                    <a:pt x="448518" y="209700"/>
                  </a:lnTo>
                  <a:lnTo>
                    <a:pt x="440868" y="257298"/>
                  </a:lnTo>
                  <a:lnTo>
                    <a:pt x="427804" y="303894"/>
                  </a:lnTo>
                  <a:lnTo>
                    <a:pt x="409962" y="348318"/>
                  </a:lnTo>
                  <a:lnTo>
                    <a:pt x="387977" y="389400"/>
                  </a:lnTo>
                  <a:lnTo>
                    <a:pt x="362487" y="425969"/>
                  </a:lnTo>
                  <a:lnTo>
                    <a:pt x="334128" y="456854"/>
                  </a:lnTo>
                  <a:lnTo>
                    <a:pt x="303536" y="480885"/>
                  </a:lnTo>
                  <a:lnTo>
                    <a:pt x="225931" y="508404"/>
                  </a:lnTo>
                  <a:lnTo>
                    <a:pt x="180343" y="511284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5143501"/>
              <a:ext cx="6696074" cy="4895849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596" y="3449867"/>
            <a:ext cx="6286499" cy="4972049"/>
          </a:xfrm>
          <a:prstGeom prst="rect">
            <a:avLst/>
          </a:prstGeom>
        </p:spPr>
      </p:pic>
      <p:graphicFrame>
        <p:nvGraphicFramePr>
          <p:cNvPr id="29" name="object 29" descr=""/>
          <p:cNvGraphicFramePr>
            <a:graphicFrameLocks noGrp="1"/>
          </p:cNvGraphicFramePr>
          <p:nvPr/>
        </p:nvGraphicFramePr>
        <p:xfrm>
          <a:off x="835705" y="354202"/>
          <a:ext cx="16271240" cy="941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350"/>
                <a:gridCol w="1571625"/>
                <a:gridCol w="1021079"/>
                <a:gridCol w="1075689"/>
                <a:gridCol w="485775"/>
                <a:gridCol w="2162810"/>
                <a:gridCol w="4375150"/>
                <a:gridCol w="1337309"/>
                <a:gridCol w="2628264"/>
                <a:gridCol w="721359"/>
              </a:tblGrid>
              <a:tr h="470534">
                <a:tc>
                  <a:txBody>
                    <a:bodyPr/>
                    <a:lstStyle/>
                    <a:p>
                      <a:pPr marL="31750">
                        <a:lnSpc>
                          <a:spcPts val="3515"/>
                        </a:lnSpc>
                      </a:pP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Q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35" b="1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20" b="1">
                          <a:latin typeface="Trebuchet MS"/>
                          <a:cs typeface="Trebuchet MS"/>
                        </a:rPr>
                        <a:t>.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355" b="1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050" spc="-41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10" b="1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0" b="1">
                          <a:latin typeface="Trebuchet MS"/>
                          <a:cs typeface="Trebuchet MS"/>
                        </a:rPr>
                        <a:t>W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10" b="1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E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P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b="1">
                          <a:latin typeface="Trebuchet MS"/>
                          <a:cs typeface="Trebuchet MS"/>
                        </a:rPr>
                        <a:t>&amp;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515"/>
                        </a:lnSpc>
                      </a:pPr>
                      <a:r>
                        <a:rPr dirty="0" sz="3050" spc="-155" b="1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450" b="1">
                          <a:latin typeface="Trebuchet MS"/>
                          <a:cs typeface="Trebuchet MS"/>
                        </a:rPr>
                        <a:t>M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3515"/>
                        </a:lnSpc>
                        <a:tabLst>
                          <a:tab pos="526415" algn="l"/>
                          <a:tab pos="3141345" algn="l"/>
                        </a:tabLst>
                      </a:pP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dirty="0" sz="3050" b="1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3050" spc="-25" b="1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55" b="1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95" b="1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90" b="1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05" b="1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050" b="1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3050" spc="80" b="1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H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-110" b="1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45" b="1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H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-25" b="1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490" b="1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80" b="1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55" b="1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40" b="1">
                          <a:latin typeface="Trebuchet MS"/>
                          <a:cs typeface="Trebuchet MS"/>
                        </a:rPr>
                        <a:t>C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40" b="1">
                          <a:latin typeface="Trebuchet MS"/>
                          <a:cs typeface="Trebuchet MS"/>
                        </a:rPr>
                        <a:t>O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54"/>
                        </a:lnSpc>
                      </a:pPr>
                      <a:r>
                        <a:rPr dirty="0" sz="3050" spc="-254" b="1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95" b="1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80" b="1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45" b="1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N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3554"/>
                        </a:lnSpc>
                        <a:tabLst>
                          <a:tab pos="2287905" algn="l"/>
                        </a:tabLst>
                      </a:pP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90" b="1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195" b="1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355" b="1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50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b="1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3050" spc="-195" b="1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70" b="1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215" b="1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3050" spc="-405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-35" b="1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190" b="1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3050" spc="-409" b="1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3050" spc="95" b="1">
                          <a:latin typeface="Trebuchet MS"/>
                          <a:cs typeface="Trebuchet MS"/>
                        </a:rPr>
                        <a:t>?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AF5"/>
                    </a:solidFill>
                  </a:tcPr>
                </a:tc>
              </a:tr>
            </a:tbl>
          </a:graphicData>
        </a:graphic>
      </p:graphicFrame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891505" y="1564816"/>
            <a:ext cx="21596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70">
                <a:solidFill>
                  <a:srgbClr val="21413C"/>
                </a:solidFill>
              </a:rPr>
              <a:t>N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50">
                <a:solidFill>
                  <a:srgbClr val="21413C"/>
                </a:solidFill>
              </a:rPr>
              <a:t>S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35">
                <a:solidFill>
                  <a:srgbClr val="21413C"/>
                </a:solidFill>
              </a:rPr>
              <a:t>I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320">
                <a:solidFill>
                  <a:srgbClr val="21413C"/>
                </a:solidFill>
              </a:rPr>
              <a:t>G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-110">
                <a:solidFill>
                  <a:srgbClr val="21413C"/>
                </a:solidFill>
              </a:rPr>
              <a:t>H</a:t>
            </a:r>
            <a:r>
              <a:rPr dirty="0" spc="-405">
                <a:solidFill>
                  <a:srgbClr val="21413C"/>
                </a:solidFill>
              </a:rPr>
              <a:t> </a:t>
            </a:r>
            <a:r>
              <a:rPr dirty="0" spc="-210">
                <a:solidFill>
                  <a:srgbClr val="21413C"/>
                </a:solidFill>
              </a:rPr>
              <a:t>T</a:t>
            </a:r>
            <a:r>
              <a:rPr dirty="0" spc="-400">
                <a:solidFill>
                  <a:srgbClr val="21413C"/>
                </a:solidFill>
              </a:rPr>
              <a:t> </a:t>
            </a:r>
            <a:r>
              <a:rPr dirty="0" spc="300">
                <a:solidFill>
                  <a:srgbClr val="21413C"/>
                </a:solidFill>
              </a:rPr>
              <a:t>S</a:t>
            </a:r>
          </a:p>
        </p:txBody>
      </p:sp>
      <p:sp>
        <p:nvSpPr>
          <p:cNvPr id="31" name="object 3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62585" marR="5080" indent="-350520">
              <a:lnSpc>
                <a:spcPct val="102699"/>
              </a:lnSpc>
              <a:spcBef>
                <a:spcPts val="10"/>
              </a:spcBef>
              <a:tabLst>
                <a:tab pos="2343150" algn="l"/>
                <a:tab pos="2418715" algn="l"/>
                <a:tab pos="3152775" algn="l"/>
                <a:tab pos="3575050" algn="l"/>
                <a:tab pos="5153025" algn="l"/>
                <a:tab pos="5981065" algn="l"/>
                <a:tab pos="7194550" algn="l"/>
                <a:tab pos="8150859" algn="l"/>
                <a:tab pos="8642985" algn="l"/>
                <a:tab pos="10295255" algn="l"/>
                <a:tab pos="10674350" algn="l"/>
                <a:tab pos="11409045" algn="l"/>
                <a:tab pos="11546205" algn="l"/>
                <a:tab pos="12481560" algn="l"/>
                <a:tab pos="13408660" algn="l"/>
                <a:tab pos="13981430" algn="l"/>
                <a:tab pos="14567535" algn="l"/>
              </a:tabLst>
            </a:pPr>
            <a:r>
              <a:rPr dirty="0" spc="-45"/>
              <a:t>D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325"/>
              <a:t>S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05"/>
              <a:t>C</a:t>
            </a:r>
            <a:r>
              <a:rPr dirty="0"/>
              <a:t>		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125"/>
              <a:t>O</a:t>
            </a:r>
            <a:r>
              <a:rPr dirty="0"/>
              <a:t>	</a:t>
            </a:r>
            <a:r>
              <a:rPr dirty="0" spc="-235"/>
              <a:t>F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00"/>
              <a:t>G</a:t>
            </a:r>
            <a:r>
              <a:rPr dirty="0" spc="-375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170"/>
              <a:t>V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25"/>
              <a:t>S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50"/>
              <a:t>R</a:t>
            </a:r>
            <a:r>
              <a:rPr dirty="0"/>
              <a:t>	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125"/>
              <a:t>O</a:t>
            </a:r>
            <a:r>
              <a:rPr dirty="0"/>
              <a:t>	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-65"/>
              <a:t>N</a:t>
            </a:r>
            <a:r>
              <a:rPr dirty="0" spc="-375"/>
              <a:t> </a:t>
            </a:r>
            <a:r>
              <a:rPr dirty="0" spc="275"/>
              <a:t>S</a:t>
            </a:r>
            <a:r>
              <a:rPr dirty="0"/>
              <a:t>	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105"/>
              <a:t>H</a:t>
            </a:r>
            <a:r>
              <a:rPr dirty="0" spc="-375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-50"/>
              <a:t>T</a:t>
            </a:r>
            <a:r>
              <a:rPr dirty="0"/>
              <a:t>		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105"/>
              <a:t>H</a:t>
            </a:r>
            <a:r>
              <a:rPr dirty="0" spc="-370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155"/>
              <a:t>P</a:t>
            </a:r>
            <a:r>
              <a:rPr dirty="0" spc="-375"/>
              <a:t> </a:t>
            </a:r>
            <a:r>
              <a:rPr dirty="0" spc="-195"/>
              <a:t>L</a:t>
            </a:r>
            <a:r>
              <a:rPr dirty="0" spc="-375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355"/>
              <a:t>C</a:t>
            </a:r>
            <a:r>
              <a:rPr dirty="0" spc="-375"/>
              <a:t> </a:t>
            </a:r>
            <a:r>
              <a:rPr dirty="0" spc="-50"/>
              <a:t>E</a:t>
            </a:r>
            <a:r>
              <a:rPr dirty="0"/>
              <a:t>	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275"/>
              <a:t>S</a:t>
            </a:r>
            <a:r>
              <a:rPr dirty="0"/>
              <a:t>	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-165"/>
              <a:t>E </a:t>
            </a:r>
            <a:r>
              <a:rPr dirty="0" spc="-235"/>
              <a:t>F</a:t>
            </a:r>
            <a:r>
              <a:rPr dirty="0" spc="-380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85"/>
              <a:t>U</a:t>
            </a:r>
            <a:r>
              <a:rPr dirty="0" spc="-375"/>
              <a:t> </a:t>
            </a:r>
            <a:r>
              <a:rPr dirty="0" spc="275"/>
              <a:t>S</a:t>
            </a:r>
            <a:r>
              <a:rPr dirty="0"/>
              <a:t>	</a:t>
            </a:r>
            <a:r>
              <a:rPr dirty="0" spc="70"/>
              <a:t>W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50"/>
              <a:t>H</a:t>
            </a:r>
            <a:r>
              <a:rPr dirty="0"/>
              <a:t>	</a:t>
            </a:r>
            <a:r>
              <a:rPr dirty="0" spc="-45"/>
              <a:t>D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325"/>
              <a:t>S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05"/>
              <a:t>C</a:t>
            </a:r>
            <a:r>
              <a:rPr dirty="0"/>
              <a:t>	</a:t>
            </a:r>
            <a:r>
              <a:rPr dirty="0" spc="170"/>
              <a:t>V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25"/>
              <a:t>S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275"/>
              <a:t>S</a:t>
            </a:r>
            <a:r>
              <a:rPr dirty="0"/>
              <a:t>	</a:t>
            </a:r>
            <a:r>
              <a:rPr dirty="0" spc="355"/>
              <a:t>C</a:t>
            </a:r>
            <a:r>
              <a:rPr dirty="0" spc="-380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455"/>
              <a:t>M</a:t>
            </a:r>
            <a:r>
              <a:rPr dirty="0" spc="-375"/>
              <a:t> </a:t>
            </a:r>
            <a:r>
              <a:rPr dirty="0" spc="-155"/>
              <a:t>P</a:t>
            </a:r>
            <a:r>
              <a:rPr dirty="0" spc="-375"/>
              <a:t> </a:t>
            </a:r>
            <a:r>
              <a:rPr dirty="0" spc="140"/>
              <a:t>A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-50"/>
              <a:t>D</a:t>
            </a:r>
            <a:r>
              <a:rPr dirty="0"/>
              <a:t>	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125"/>
              <a:t>O</a:t>
            </a:r>
            <a:r>
              <a:rPr dirty="0"/>
              <a:t>	</a:t>
            </a:r>
            <a:r>
              <a:rPr dirty="0" spc="-235"/>
              <a:t>F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-165"/>
              <a:t>E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00"/>
              <a:t>G</a:t>
            </a:r>
            <a:r>
              <a:rPr dirty="0" spc="-375"/>
              <a:t> </a:t>
            </a:r>
            <a:r>
              <a:rPr dirty="0" spc="-50"/>
              <a:t>N</a:t>
            </a:r>
            <a:r>
              <a:rPr dirty="0"/>
              <a:t>	</a:t>
            </a:r>
            <a:r>
              <a:rPr dirty="0" spc="170"/>
              <a:t>V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325"/>
              <a:t>S</a:t>
            </a:r>
            <a:r>
              <a:rPr dirty="0" spc="-375"/>
              <a:t> </a:t>
            </a:r>
            <a:r>
              <a:rPr dirty="0" spc="-30"/>
              <a:t>I</a:t>
            </a:r>
            <a:r>
              <a:rPr dirty="0" spc="-375"/>
              <a:t> </a:t>
            </a:r>
            <a:r>
              <a:rPr dirty="0" spc="-195"/>
              <a:t>T</a:t>
            </a:r>
            <a:r>
              <a:rPr dirty="0" spc="-375"/>
              <a:t> </a:t>
            </a:r>
            <a:r>
              <a:rPr dirty="0" spc="175"/>
              <a:t>O</a:t>
            </a:r>
            <a:r>
              <a:rPr dirty="0" spc="-375"/>
              <a:t> </a:t>
            </a:r>
            <a:r>
              <a:rPr dirty="0" spc="-180"/>
              <a:t>R</a:t>
            </a:r>
            <a:r>
              <a:rPr dirty="0" spc="-375"/>
              <a:t> </a:t>
            </a:r>
            <a:r>
              <a:rPr dirty="0" spc="275"/>
              <a:t>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50"/>
          </a:p>
          <a:p>
            <a:pPr marL="864869" marR="7767320" indent="-718820">
              <a:lnSpc>
                <a:spcPct val="141300"/>
              </a:lnSpc>
              <a:tabLst>
                <a:tab pos="2581910" algn="l"/>
                <a:tab pos="3464560" algn="l"/>
                <a:tab pos="3606800" algn="l"/>
                <a:tab pos="4319905" algn="l"/>
                <a:tab pos="5608320" algn="l"/>
                <a:tab pos="6210300" algn="l"/>
                <a:tab pos="6998970" algn="l"/>
              </a:tabLst>
            </a:pPr>
            <a:r>
              <a:rPr dirty="0" sz="2300" spc="-25"/>
              <a:t>N</a:t>
            </a:r>
            <a:r>
              <a:rPr dirty="0" sz="2300" spc="-310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-135"/>
              <a:t>R</a:t>
            </a:r>
            <a:r>
              <a:rPr dirty="0" sz="2300" spc="-305"/>
              <a:t> </a:t>
            </a:r>
            <a:r>
              <a:rPr dirty="0" sz="2300" spc="409"/>
              <a:t>M</a:t>
            </a:r>
            <a:r>
              <a:rPr dirty="0" sz="2300" spc="-305"/>
              <a:t> 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-145"/>
              <a:t>L</a:t>
            </a:r>
            <a:r>
              <a:rPr dirty="0" sz="2300" spc="-305"/>
              <a:t> </a:t>
            </a:r>
            <a:r>
              <a:rPr dirty="0" sz="2300" spc="-280"/>
              <a:t>,</a:t>
            </a:r>
            <a:r>
              <a:rPr dirty="0" sz="2300" spc="-305"/>
              <a:t> </a:t>
            </a:r>
            <a:r>
              <a:rPr dirty="0" sz="2300" spc="-240"/>
              <a:t>J</a:t>
            </a:r>
            <a:r>
              <a:rPr dirty="0" sz="2300" spc="-310"/>
              <a:t> 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-25"/>
              <a:t>N</a:t>
            </a:r>
            <a:r>
              <a:rPr dirty="0" sz="2300" spc="-305"/>
              <a:t> </a:t>
            </a:r>
            <a:r>
              <a:rPr dirty="0" sz="2300" spc="275"/>
              <a:t>G</a:t>
            </a:r>
            <a:r>
              <a:rPr dirty="0" sz="2300" spc="-305"/>
              <a:t> 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160"/>
              <a:t>O</a:t>
            </a:r>
            <a:r>
              <a:rPr dirty="0" sz="2300" spc="-305"/>
              <a:t> </a:t>
            </a:r>
            <a:r>
              <a:rPr dirty="0" sz="2300" spc="-50"/>
              <a:t>N</a:t>
            </a:r>
            <a:r>
              <a:rPr dirty="0" sz="2300"/>
              <a:t>	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-25"/>
              <a:t>N</a:t>
            </a:r>
            <a:r>
              <a:rPr dirty="0" sz="2300" spc="-305"/>
              <a:t> </a:t>
            </a:r>
            <a:r>
              <a:rPr dirty="0" sz="2300" spc="-50"/>
              <a:t>D</a:t>
            </a:r>
            <a:r>
              <a:rPr dirty="0" sz="2300"/>
              <a:t>	</a:t>
            </a:r>
            <a:r>
              <a:rPr dirty="0" sz="2300" spc="145"/>
              <a:t>A</a:t>
            </a:r>
            <a:r>
              <a:rPr dirty="0" sz="2300" spc="-310"/>
              <a:t> </a:t>
            </a:r>
            <a:r>
              <a:rPr dirty="0" sz="2300"/>
              <a:t>D</a:t>
            </a:r>
            <a:r>
              <a:rPr dirty="0" sz="2300" spc="-305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-145"/>
              <a:t>L</a:t>
            </a:r>
            <a:r>
              <a:rPr dirty="0" sz="2300" spc="-310"/>
              <a:t> 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-105"/>
              <a:t>B</a:t>
            </a:r>
            <a:r>
              <a:rPr dirty="0" sz="2300" spc="-305"/>
              <a:t> </a:t>
            </a:r>
            <a:r>
              <a:rPr dirty="0" sz="2300" spc="145"/>
              <a:t>A</a:t>
            </a:r>
            <a:r>
              <a:rPr dirty="0" sz="2300" spc="-310"/>
              <a:t> </a:t>
            </a:r>
            <a:r>
              <a:rPr dirty="0" sz="2300" spc="-50"/>
              <a:t>D</a:t>
            </a:r>
            <a:r>
              <a:rPr dirty="0" sz="2300"/>
              <a:t>	</a:t>
            </a:r>
            <a:r>
              <a:rPr dirty="0" sz="2300" spc="145"/>
              <a:t>A</a:t>
            </a:r>
            <a:r>
              <a:rPr dirty="0" sz="2300" spc="-310"/>
              <a:t> </a:t>
            </a:r>
            <a:r>
              <a:rPr dirty="0" sz="2300" spc="-135"/>
              <a:t>R</a:t>
            </a:r>
            <a:r>
              <a:rPr dirty="0" sz="2300" spc="-305"/>
              <a:t> </a:t>
            </a:r>
            <a:r>
              <a:rPr dirty="0" sz="2300" spc="-50"/>
              <a:t>E</a:t>
            </a:r>
            <a:r>
              <a:rPr dirty="0" sz="2300"/>
              <a:t>	</a:t>
            </a:r>
            <a:r>
              <a:rPr dirty="0" sz="2300" spc="409"/>
              <a:t>M</a:t>
            </a:r>
            <a:r>
              <a:rPr dirty="0" sz="2300" spc="-310"/>
              <a:t> </a:t>
            </a:r>
            <a:r>
              <a:rPr dirty="0" sz="2300" spc="160"/>
              <a:t>O</a:t>
            </a:r>
            <a:r>
              <a:rPr dirty="0" sz="2300" spc="-305"/>
              <a:t> </a:t>
            </a:r>
            <a:r>
              <a:rPr dirty="0" sz="2300" spc="-135"/>
              <a:t>R</a:t>
            </a:r>
            <a:r>
              <a:rPr dirty="0" sz="2300" spc="-305"/>
              <a:t> </a:t>
            </a:r>
            <a:r>
              <a:rPr dirty="0" sz="2300" spc="-114"/>
              <a:t>E P</a:t>
            </a:r>
            <a:r>
              <a:rPr dirty="0" sz="2300" spc="-305"/>
              <a:t> </a:t>
            </a:r>
            <a:r>
              <a:rPr dirty="0" sz="2300" spc="160"/>
              <a:t>O</a:t>
            </a:r>
            <a:r>
              <a:rPr dirty="0" sz="2300" spc="-310"/>
              <a:t> </a:t>
            </a:r>
            <a:r>
              <a:rPr dirty="0" sz="2300" spc="-114"/>
              <a:t>P</a:t>
            </a:r>
            <a:r>
              <a:rPr dirty="0" sz="2300" spc="-305"/>
              <a:t> </a:t>
            </a:r>
            <a:r>
              <a:rPr dirty="0" sz="2300" spc="-55"/>
              <a:t>U</a:t>
            </a:r>
            <a:r>
              <a:rPr dirty="0" sz="2300" spc="-305"/>
              <a:t> </a:t>
            </a:r>
            <a:r>
              <a:rPr dirty="0" sz="2300" spc="-145"/>
              <a:t>L</a:t>
            </a:r>
            <a:r>
              <a:rPr dirty="0" sz="2300" spc="-305"/>
              <a:t> </a:t>
            </a:r>
            <a:r>
              <a:rPr dirty="0" sz="2300" spc="145"/>
              <a:t>A</a:t>
            </a:r>
            <a:r>
              <a:rPr dirty="0" sz="2300" spc="-305"/>
              <a:t> </a:t>
            </a:r>
            <a:r>
              <a:rPr dirty="0" sz="2300" spc="-50"/>
              <a:t>R</a:t>
            </a:r>
            <a:r>
              <a:rPr dirty="0" sz="2300"/>
              <a:t>	</a:t>
            </a:r>
            <a:r>
              <a:rPr dirty="0" sz="2300" spc="80"/>
              <a:t>W</a:t>
            </a:r>
            <a:r>
              <a:rPr dirty="0" sz="2300" spc="-305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-150"/>
              <a:t>T</a:t>
            </a:r>
            <a:r>
              <a:rPr dirty="0" sz="2300" spc="-305"/>
              <a:t> </a:t>
            </a:r>
            <a:r>
              <a:rPr dirty="0" sz="2300" spc="-50"/>
              <a:t>H</a:t>
            </a:r>
            <a:r>
              <a:rPr dirty="0" sz="2300"/>
              <a:t>		D</a:t>
            </a:r>
            <a:r>
              <a:rPr dirty="0" sz="2300" spc="-310"/>
              <a:t> </a:t>
            </a:r>
            <a:r>
              <a:rPr dirty="0" sz="2300" spc="160"/>
              <a:t>O</a:t>
            </a:r>
            <a:r>
              <a:rPr dirty="0" sz="2300" spc="-305"/>
              <a:t> </a:t>
            </a:r>
            <a:r>
              <a:rPr dirty="0" sz="2300" spc="409"/>
              <a:t>M</a:t>
            </a:r>
            <a:r>
              <a:rPr dirty="0" sz="2300" spc="-305"/>
              <a:t> </a:t>
            </a:r>
            <a:r>
              <a:rPr dirty="0" sz="2300" spc="-125"/>
              <a:t>E</a:t>
            </a:r>
            <a:r>
              <a:rPr dirty="0" sz="2300" spc="-305"/>
              <a:t> </a:t>
            </a:r>
            <a:r>
              <a:rPr dirty="0" sz="2300" spc="280"/>
              <a:t>S</a:t>
            </a:r>
            <a:r>
              <a:rPr dirty="0" sz="2300" spc="-305"/>
              <a:t> </a:t>
            </a:r>
            <a:r>
              <a:rPr dirty="0" sz="2300" spc="-150"/>
              <a:t>T</a:t>
            </a:r>
            <a:r>
              <a:rPr dirty="0" sz="2300" spc="-310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254"/>
              <a:t>C</a:t>
            </a:r>
            <a:r>
              <a:rPr dirty="0" sz="2300"/>
              <a:t>	</a:t>
            </a:r>
            <a:r>
              <a:rPr dirty="0" sz="2300" spc="170"/>
              <a:t>V</a:t>
            </a:r>
            <a:r>
              <a:rPr dirty="0" sz="2300" spc="-305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280"/>
              <a:t>S</a:t>
            </a:r>
            <a:r>
              <a:rPr dirty="0" sz="2300" spc="-305"/>
              <a:t> </a:t>
            </a:r>
            <a:r>
              <a:rPr dirty="0" sz="2300" spc="-20"/>
              <a:t>I</a:t>
            </a:r>
            <a:r>
              <a:rPr dirty="0" sz="2300" spc="-305"/>
              <a:t> </a:t>
            </a:r>
            <a:r>
              <a:rPr dirty="0" sz="2300" spc="-150"/>
              <a:t>T</a:t>
            </a:r>
            <a:r>
              <a:rPr dirty="0" sz="2300" spc="-305"/>
              <a:t> </a:t>
            </a:r>
            <a:r>
              <a:rPr dirty="0" sz="2300" spc="160"/>
              <a:t>O</a:t>
            </a:r>
            <a:r>
              <a:rPr dirty="0" sz="2300" spc="-305"/>
              <a:t> </a:t>
            </a:r>
            <a:r>
              <a:rPr dirty="0" sz="2300" spc="-135"/>
              <a:t>R</a:t>
            </a:r>
            <a:r>
              <a:rPr dirty="0" sz="2300" spc="-305"/>
              <a:t> </a:t>
            </a:r>
            <a:r>
              <a:rPr dirty="0" sz="2300" spc="229"/>
              <a:t>S</a:t>
            </a:r>
            <a:endParaRPr sz="2300"/>
          </a:p>
        </p:txBody>
      </p:sp>
      <p:sp>
        <p:nvSpPr>
          <p:cNvPr id="32" name="object 32" descr=""/>
          <p:cNvSpPr txBox="1"/>
          <p:nvPr/>
        </p:nvSpPr>
        <p:spPr>
          <a:xfrm>
            <a:off x="9313622" y="8550239"/>
            <a:ext cx="8987790" cy="1510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41200"/>
              </a:lnSpc>
              <a:spcBef>
                <a:spcPts val="95"/>
              </a:spcBef>
              <a:tabLst>
                <a:tab pos="1144270" algn="l"/>
                <a:tab pos="2860040" algn="l"/>
                <a:tab pos="4354830" algn="l"/>
                <a:tab pos="5860415" algn="l"/>
                <a:tab pos="6017895" algn="l"/>
                <a:tab pos="6715125" algn="l"/>
                <a:tab pos="7893684" algn="l"/>
                <a:tab pos="8357234" algn="l"/>
              </a:tabLst>
            </a:pPr>
            <a:r>
              <a:rPr dirty="0" sz="2300" spc="-70" b="1">
                <a:latin typeface="Trebuchet MS"/>
                <a:cs typeface="Trebuchet MS"/>
              </a:rPr>
              <a:t>H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0" b="1">
                <a:latin typeface="Trebuchet MS"/>
                <a:cs typeface="Trebuchet MS"/>
              </a:rPr>
              <a:t>Y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b="1">
                <a:latin typeface="Trebuchet MS"/>
                <a:cs typeface="Trebuchet MS"/>
              </a:rPr>
              <a:t>D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05" b="1">
                <a:latin typeface="Trebuchet MS"/>
                <a:cs typeface="Trebuchet MS"/>
              </a:rPr>
              <a:t>B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b="1">
                <a:latin typeface="Trebuchet MS"/>
                <a:cs typeface="Trebuchet MS"/>
              </a:rPr>
              <a:t>D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80" b="1">
                <a:latin typeface="Trebuchet MS"/>
                <a:cs typeface="Trebuchet MS"/>
              </a:rPr>
              <a:t>,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80" b="1">
                <a:latin typeface="Trebuchet MS"/>
                <a:cs typeface="Trebuchet MS"/>
              </a:rPr>
              <a:t>W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75" b="1">
                <a:latin typeface="Trebuchet MS"/>
                <a:cs typeface="Trebuchet MS"/>
              </a:rPr>
              <a:t>G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L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680" b="1">
                <a:latin typeface="Trebuchet MS"/>
                <a:cs typeface="Trebuchet MS"/>
              </a:rPr>
              <a:t> </a:t>
            </a:r>
            <a:r>
              <a:rPr dirty="0" sz="2300" spc="-185" b="1">
                <a:latin typeface="Trebuchet MS"/>
                <a:cs typeface="Trebuchet MS"/>
              </a:rPr>
              <a:t>(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45" b="1">
                <a:latin typeface="Trebuchet MS"/>
                <a:cs typeface="Trebuchet MS"/>
              </a:rPr>
              <a:t>)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60" b="1">
                <a:latin typeface="Trebuchet MS"/>
                <a:cs typeface="Trebuchet MS"/>
              </a:rPr>
              <a:t>D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409" b="1">
                <a:latin typeface="Trebuchet MS"/>
                <a:cs typeface="Trebuchet MS"/>
              </a:rPr>
              <a:t>M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75" b="1">
                <a:latin typeface="Trebuchet MS"/>
                <a:cs typeface="Trebuchet MS"/>
              </a:rPr>
              <a:t>G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U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E </a:t>
            </a:r>
            <a:r>
              <a:rPr dirty="0" sz="2300" spc="409" b="1">
                <a:latin typeface="Trebuchet MS"/>
                <a:cs typeface="Trebuchet MS"/>
              </a:rPr>
              <a:t>M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60" b="1">
                <a:latin typeface="Trebuchet MS"/>
                <a:cs typeface="Trebuchet MS"/>
              </a:rPr>
              <a:t>E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45" b="1">
                <a:latin typeface="Trebuchet MS"/>
                <a:cs typeface="Trebuchet MS"/>
              </a:rPr>
              <a:t>L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R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409" b="1">
                <a:latin typeface="Trebuchet MS"/>
                <a:cs typeface="Trebuchet MS"/>
              </a:rPr>
              <a:t>M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5" b="1">
                <a:latin typeface="Trebuchet MS"/>
                <a:cs typeface="Trebuchet MS"/>
              </a:rPr>
              <a:t>N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225" b="1">
                <a:latin typeface="Trebuchet MS"/>
                <a:cs typeface="Trebuchet MS"/>
              </a:rPr>
              <a:t>G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80" b="1">
                <a:latin typeface="Trebuchet MS"/>
                <a:cs typeface="Trebuchet MS"/>
              </a:rPr>
              <a:t>F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75" b="1">
                <a:latin typeface="Trebuchet MS"/>
                <a:cs typeface="Trebuchet MS"/>
              </a:rPr>
              <a:t>G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N</a:t>
            </a:r>
            <a:r>
              <a:rPr dirty="0" sz="2300" b="1">
                <a:latin typeface="Trebuchet MS"/>
                <a:cs typeface="Trebuchet MS"/>
              </a:rPr>
              <a:t>	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5" b="1">
                <a:latin typeface="Trebuchet MS"/>
                <a:cs typeface="Trebuchet MS"/>
              </a:rPr>
              <a:t>U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0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  <a:tabLst>
                <a:tab pos="2098040" algn="l"/>
                <a:tab pos="2708910" algn="l"/>
                <a:tab pos="4709160" algn="l"/>
              </a:tabLst>
            </a:pPr>
            <a:r>
              <a:rPr dirty="0" sz="2300" spc="305" b="1">
                <a:latin typeface="Trebuchet MS"/>
                <a:cs typeface="Trebuchet MS"/>
              </a:rPr>
              <a:t>C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409" b="1">
                <a:latin typeface="Trebuchet MS"/>
                <a:cs typeface="Trebuchet MS"/>
              </a:rPr>
              <a:t>M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14" b="1">
                <a:latin typeface="Trebuchet MS"/>
                <a:cs typeface="Trebuchet MS"/>
              </a:rPr>
              <a:t>P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45" b="1">
                <a:latin typeface="Trebuchet MS"/>
                <a:cs typeface="Trebuchet MS"/>
              </a:rPr>
              <a:t>A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50" b="1">
                <a:latin typeface="Trebuchet MS"/>
                <a:cs typeface="Trebuchet MS"/>
              </a:rPr>
              <a:t>D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10" b="1">
                <a:latin typeface="Trebuchet MS"/>
                <a:cs typeface="Trebuchet MS"/>
              </a:rPr>
              <a:t>O</a:t>
            </a:r>
            <a:r>
              <a:rPr dirty="0" sz="2300" b="1">
                <a:latin typeface="Trebuchet MS"/>
                <a:cs typeface="Trebuchet MS"/>
              </a:rPr>
              <a:t>	D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409" b="1">
                <a:latin typeface="Trebuchet MS"/>
                <a:cs typeface="Trebuchet MS"/>
              </a:rPr>
              <a:t>M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25" b="1">
                <a:latin typeface="Trebuchet MS"/>
                <a:cs typeface="Trebuchet MS"/>
              </a:rPr>
              <a:t>E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10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54" b="1">
                <a:latin typeface="Trebuchet MS"/>
                <a:cs typeface="Trebuchet MS"/>
              </a:rPr>
              <a:t>C</a:t>
            </a:r>
            <a:r>
              <a:rPr dirty="0" sz="2300" b="1">
                <a:latin typeface="Trebuchet MS"/>
                <a:cs typeface="Trebuchet MS"/>
              </a:rPr>
              <a:t>	</a:t>
            </a:r>
            <a:r>
              <a:rPr dirty="0" sz="2300" spc="170" b="1">
                <a:latin typeface="Trebuchet MS"/>
                <a:cs typeface="Trebuchet MS"/>
              </a:rPr>
              <a:t>V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80" b="1">
                <a:latin typeface="Trebuchet MS"/>
                <a:cs typeface="Trebuchet MS"/>
              </a:rPr>
              <a:t>S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I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50" b="1">
                <a:latin typeface="Trebuchet MS"/>
                <a:cs typeface="Trebuchet MS"/>
              </a:rPr>
              <a:t>T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160" b="1">
                <a:latin typeface="Trebuchet MS"/>
                <a:cs typeface="Trebuchet MS"/>
              </a:rPr>
              <a:t>O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-135" b="1">
                <a:latin typeface="Trebuchet MS"/>
                <a:cs typeface="Trebuchet MS"/>
              </a:rPr>
              <a:t>R</a:t>
            </a:r>
            <a:r>
              <a:rPr dirty="0" sz="2300" spc="-305" b="1">
                <a:latin typeface="Trebuchet MS"/>
                <a:cs typeface="Trebuchet MS"/>
              </a:rPr>
              <a:t> </a:t>
            </a:r>
            <a:r>
              <a:rPr dirty="0" sz="2300" spc="229" b="1"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6596" y="0"/>
            <a:ext cx="15124430" cy="10287000"/>
            <a:chOff x="566596" y="0"/>
            <a:chExt cx="1512443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1851" y="0"/>
              <a:ext cx="140588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62"/>
                  </a:lnTo>
                  <a:lnTo>
                    <a:pt x="427253" y="2098205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11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61"/>
                  </a:lnTo>
                  <a:lnTo>
                    <a:pt x="2501" y="2509723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04"/>
                  </a:lnTo>
                  <a:lnTo>
                    <a:pt x="197904" y="2831757"/>
                  </a:lnTo>
                  <a:lnTo>
                    <a:pt x="213182" y="2831414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38"/>
                  </a:lnTo>
                  <a:lnTo>
                    <a:pt x="461835" y="2531668"/>
                  </a:lnTo>
                  <a:lnTo>
                    <a:pt x="468261" y="2475687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596"/>
                  </a:lnTo>
                  <a:lnTo>
                    <a:pt x="372084" y="303961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41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24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04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24"/>
                  </a:lnTo>
                  <a:lnTo>
                    <a:pt x="590981" y="1989035"/>
                  </a:lnTo>
                  <a:lnTo>
                    <a:pt x="646798" y="2006612"/>
                  </a:lnTo>
                  <a:lnTo>
                    <a:pt x="704684" y="2015172"/>
                  </a:lnTo>
                  <a:lnTo>
                    <a:pt x="731901" y="2016074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57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34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13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09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77"/>
                  </a:moveTo>
                  <a:lnTo>
                    <a:pt x="585978" y="257276"/>
                  </a:lnTo>
                  <a:lnTo>
                    <a:pt x="582955" y="202450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889"/>
                  </a:lnTo>
                  <a:lnTo>
                    <a:pt x="572033" y="25222"/>
                  </a:lnTo>
                  <a:lnTo>
                    <a:pt x="570852" y="18923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03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45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55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84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31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74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32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77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73"/>
                  </a:lnTo>
                  <a:lnTo>
                    <a:pt x="1071676" y="699592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74"/>
                  </a:lnTo>
                  <a:lnTo>
                    <a:pt x="454063" y="1350772"/>
                  </a:lnTo>
                  <a:lnTo>
                    <a:pt x="443712" y="1397736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07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49"/>
                  </a:lnTo>
                  <a:lnTo>
                    <a:pt x="393255" y="1851063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31"/>
                  </a:lnTo>
                  <a:lnTo>
                    <a:pt x="426110" y="2027224"/>
                  </a:lnTo>
                  <a:lnTo>
                    <a:pt x="435406" y="2036737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59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55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31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20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60"/>
                  </a:lnTo>
                  <a:lnTo>
                    <a:pt x="1106258" y="1070737"/>
                  </a:lnTo>
                  <a:lnTo>
                    <a:pt x="1106538" y="1031875"/>
                  </a:lnTo>
                  <a:lnTo>
                    <a:pt x="1105242" y="992949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38"/>
                  </a:lnTo>
                  <a:lnTo>
                    <a:pt x="2157031" y="2620670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13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85"/>
                  </a:lnTo>
                  <a:lnTo>
                    <a:pt x="1680895" y="2712897"/>
                  </a:lnTo>
                  <a:lnTo>
                    <a:pt x="1683524" y="2752534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57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78"/>
                  </a:lnTo>
                  <a:lnTo>
                    <a:pt x="1728990" y="3322536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02"/>
                  </a:lnTo>
                  <a:lnTo>
                    <a:pt x="1878876" y="3425964"/>
                  </a:lnTo>
                  <a:lnTo>
                    <a:pt x="1922614" y="3431527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06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39"/>
                  </a:lnTo>
                  <a:lnTo>
                    <a:pt x="50355" y="1326413"/>
                  </a:lnTo>
                  <a:lnTo>
                    <a:pt x="47053" y="1339418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59"/>
                  </a:lnTo>
                  <a:lnTo>
                    <a:pt x="7124" y="1604365"/>
                  </a:lnTo>
                  <a:lnTo>
                    <a:pt x="41427" y="1640852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18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81"/>
                  </a:lnTo>
                  <a:lnTo>
                    <a:pt x="988377" y="19812"/>
                  </a:lnTo>
                  <a:lnTo>
                    <a:pt x="977480" y="67538"/>
                  </a:lnTo>
                  <a:lnTo>
                    <a:pt x="964222" y="114973"/>
                  </a:lnTo>
                  <a:lnTo>
                    <a:pt x="936002" y="209613"/>
                  </a:lnTo>
                  <a:lnTo>
                    <a:pt x="923683" y="257175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37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32"/>
                  </a:lnTo>
                  <a:lnTo>
                    <a:pt x="1117638" y="497484"/>
                  </a:lnTo>
                  <a:lnTo>
                    <a:pt x="1139596" y="503885"/>
                  </a:lnTo>
                  <a:lnTo>
                    <a:pt x="1161732" y="506818"/>
                  </a:lnTo>
                  <a:lnTo>
                    <a:pt x="1184059" y="506272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5866448" y="6978194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4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7011947" y="7962549"/>
            <a:ext cx="1263650" cy="2324735"/>
            <a:chOff x="17011947" y="7962549"/>
            <a:chExt cx="1263650" cy="2324735"/>
          </a:xfrm>
        </p:grpSpPr>
        <p:sp>
          <p:nvSpPr>
            <p:cNvPr id="9" name="object 9" descr=""/>
            <p:cNvSpPr/>
            <p:nvPr/>
          </p:nvSpPr>
          <p:spPr>
            <a:xfrm>
              <a:off x="17416192" y="7962549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011947" y="9449680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9"/>
                  </a:moveTo>
                  <a:lnTo>
                    <a:pt x="0" y="837319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3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1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9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9684087" y="2313030"/>
            <a:ext cx="7572375" cy="7974330"/>
            <a:chOff x="9684087" y="2313030"/>
            <a:chExt cx="7572375" cy="7974330"/>
          </a:xfrm>
        </p:grpSpPr>
        <p:sp>
          <p:nvSpPr>
            <p:cNvPr id="12" name="object 12" descr=""/>
            <p:cNvSpPr/>
            <p:nvPr/>
          </p:nvSpPr>
          <p:spPr>
            <a:xfrm>
              <a:off x="16389739" y="9735234"/>
              <a:ext cx="389255" cy="551815"/>
            </a:xfrm>
            <a:custGeom>
              <a:avLst/>
              <a:gdLst/>
              <a:ahLst/>
              <a:cxnLst/>
              <a:rect l="l" t="t" r="r" b="b"/>
              <a:pathLst>
                <a:path w="389255" h="551815">
                  <a:moveTo>
                    <a:pt x="388355" y="551765"/>
                  </a:moveTo>
                  <a:lnTo>
                    <a:pt x="8884" y="551765"/>
                  </a:lnTo>
                  <a:lnTo>
                    <a:pt x="8415" y="539801"/>
                  </a:lnTo>
                  <a:lnTo>
                    <a:pt x="4206" y="444894"/>
                  </a:lnTo>
                  <a:lnTo>
                    <a:pt x="2302" y="397448"/>
                  </a:lnTo>
                  <a:lnTo>
                    <a:pt x="826" y="350020"/>
                  </a:lnTo>
                  <a:lnTo>
                    <a:pt x="0" y="302621"/>
                  </a:lnTo>
                  <a:lnTo>
                    <a:pt x="44" y="255260"/>
                  </a:lnTo>
                  <a:lnTo>
                    <a:pt x="3364" y="210460"/>
                  </a:lnTo>
                  <a:lnTo>
                    <a:pt x="8938" y="166002"/>
                  </a:lnTo>
                  <a:lnTo>
                    <a:pt x="16764" y="121886"/>
                  </a:lnTo>
                  <a:lnTo>
                    <a:pt x="26844" y="78113"/>
                  </a:lnTo>
                  <a:lnTo>
                    <a:pt x="96860" y="25490"/>
                  </a:lnTo>
                  <a:lnTo>
                    <a:pt x="152784" y="6026"/>
                  </a:lnTo>
                  <a:lnTo>
                    <a:pt x="201632" y="0"/>
                  </a:lnTo>
                  <a:lnTo>
                    <a:pt x="218295" y="1196"/>
                  </a:lnTo>
                  <a:lnTo>
                    <a:pt x="264978" y="17087"/>
                  </a:lnTo>
                  <a:lnTo>
                    <a:pt x="320227" y="69008"/>
                  </a:lnTo>
                  <a:lnTo>
                    <a:pt x="359998" y="123712"/>
                  </a:lnTo>
                  <a:lnTo>
                    <a:pt x="371227" y="160965"/>
                  </a:lnTo>
                  <a:lnTo>
                    <a:pt x="379229" y="198761"/>
                  </a:lnTo>
                  <a:lnTo>
                    <a:pt x="384005" y="237101"/>
                  </a:lnTo>
                  <a:lnTo>
                    <a:pt x="385556" y="275985"/>
                  </a:lnTo>
                  <a:lnTo>
                    <a:pt x="387868" y="322203"/>
                  </a:lnTo>
                  <a:lnTo>
                    <a:pt x="388705" y="368406"/>
                  </a:lnTo>
                  <a:lnTo>
                    <a:pt x="388725" y="509717"/>
                  </a:lnTo>
                  <a:lnTo>
                    <a:pt x="388355" y="551765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087" y="2313030"/>
              <a:ext cx="7572375" cy="773429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21093" y="424000"/>
            <a:ext cx="16840835" cy="914781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ctr" marL="17780" marR="5080" indent="-635">
              <a:lnSpc>
                <a:spcPct val="102099"/>
              </a:lnSpc>
              <a:spcBef>
                <a:spcPts val="20"/>
              </a:spcBef>
              <a:tabLst>
                <a:tab pos="1651635" algn="l"/>
                <a:tab pos="1776095" algn="l"/>
                <a:tab pos="2130425" algn="l"/>
                <a:tab pos="2924810" algn="l"/>
                <a:tab pos="3926840" algn="l"/>
                <a:tab pos="4608830" algn="l"/>
                <a:tab pos="4981575" algn="l"/>
                <a:tab pos="5458460" algn="l"/>
                <a:tab pos="6584315" algn="l"/>
                <a:tab pos="7149465" algn="l"/>
                <a:tab pos="7557770" algn="l"/>
                <a:tab pos="7786370" algn="l"/>
                <a:tab pos="7987030" algn="l"/>
                <a:tab pos="8136255" algn="l"/>
                <a:tab pos="8773160" algn="l"/>
                <a:tab pos="10194290" algn="l"/>
                <a:tab pos="10371455" algn="l"/>
                <a:tab pos="10525760" algn="l"/>
                <a:tab pos="10552430" algn="l"/>
                <a:tab pos="10940415" algn="l"/>
                <a:tab pos="12176760" algn="l"/>
                <a:tab pos="12672060" algn="l"/>
                <a:tab pos="13004165" algn="l"/>
                <a:tab pos="14305915" algn="l"/>
                <a:tab pos="16215360" algn="l"/>
                <a:tab pos="16630650" algn="l"/>
              </a:tabLst>
            </a:pPr>
            <a:r>
              <a:rPr dirty="0" sz="3000" spc="190" b="1">
                <a:latin typeface="Trebuchet MS"/>
                <a:cs typeface="Trebuchet MS"/>
              </a:rPr>
              <a:t>Q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0" b="1">
                <a:latin typeface="Trebuchet MS"/>
                <a:cs typeface="Trebuchet MS"/>
              </a:rPr>
              <a:t>6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15" b="1">
                <a:latin typeface="Trebuchet MS"/>
                <a:cs typeface="Trebuchet MS"/>
              </a:rPr>
              <a:t>.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T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P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50" b="1">
                <a:latin typeface="Trebuchet MS"/>
                <a:cs typeface="Trebuchet MS"/>
              </a:rPr>
              <a:t>&amp;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440" b="1">
                <a:latin typeface="Trebuchet MS"/>
                <a:cs typeface="Trebuchet MS"/>
              </a:rPr>
              <a:t>M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50" b="1">
                <a:latin typeface="Trebuchet MS"/>
                <a:cs typeface="Trebuchet MS"/>
              </a:rPr>
              <a:t>5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00" b="1">
                <a:latin typeface="Trebuchet MS"/>
                <a:cs typeface="Trebuchet MS"/>
              </a:rPr>
              <a:t>S</a:t>
            </a:r>
            <a:r>
              <a:rPr dirty="0" sz="3000" b="1">
                <a:latin typeface="Trebuchet MS"/>
                <a:cs typeface="Trebuchet MS"/>
              </a:rPr>
              <a:t>			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00" b="1">
                <a:latin typeface="Trebuchet MS"/>
                <a:cs typeface="Trebuchet MS"/>
              </a:rPr>
              <a:t>‘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T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1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229" b="1">
                <a:latin typeface="Trebuchet MS"/>
                <a:cs typeface="Trebuchet MS"/>
              </a:rPr>
              <a:t>*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0" b="1">
                <a:latin typeface="Trebuchet MS"/>
                <a:cs typeface="Trebuchet MS"/>
              </a:rPr>
              <a:t>’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20" b="1">
                <a:latin typeface="Trebuchet MS"/>
                <a:cs typeface="Trebuchet MS"/>
              </a:rPr>
              <a:t>2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85" b="1">
                <a:latin typeface="Trebuchet MS"/>
                <a:cs typeface="Trebuchet MS"/>
              </a:rPr>
              <a:t>0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65" b="1">
                <a:latin typeface="Trebuchet MS"/>
                <a:cs typeface="Trebuchet MS"/>
              </a:rPr>
              <a:t>1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0" b="1">
                <a:latin typeface="Trebuchet MS"/>
                <a:cs typeface="Trebuchet MS"/>
              </a:rPr>
              <a:t>9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80" b="1">
                <a:latin typeface="Trebuchet MS"/>
                <a:cs typeface="Trebuchet MS"/>
              </a:rPr>
              <a:t>?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50" b="1">
                <a:latin typeface="Trebuchet MS"/>
                <a:cs typeface="Trebuchet MS"/>
              </a:rPr>
              <a:t>(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50" b="1">
                <a:latin typeface="Trebuchet MS"/>
                <a:cs typeface="Trebuchet MS"/>
              </a:rPr>
              <a:t>”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: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85" b="1">
                <a:latin typeface="Trebuchet MS"/>
                <a:cs typeface="Trebuchet MS"/>
              </a:rPr>
              <a:t>V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00" b="1">
                <a:latin typeface="Trebuchet MS"/>
                <a:cs typeface="Trebuchet MS"/>
              </a:rPr>
              <a:t>S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320" b="1">
                <a:latin typeface="Trebuchet MS"/>
                <a:cs typeface="Trebuchet MS"/>
              </a:rPr>
              <a:t>/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800" b="1">
                <a:latin typeface="Trebuchet MS"/>
                <a:cs typeface="Trebuchet MS"/>
              </a:rPr>
              <a:t> </a:t>
            </a:r>
            <a:r>
              <a:rPr dirty="0" sz="3000" spc="320" b="1">
                <a:latin typeface="Trebuchet MS"/>
                <a:cs typeface="Trebuchet MS"/>
              </a:rPr>
              <a:t>G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V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b="1">
                <a:latin typeface="Trebuchet MS"/>
                <a:cs typeface="Trebuchet MS"/>
              </a:rPr>
              <a:t>N		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Trebuchet MS"/>
              <a:cs typeface="Trebuchet MS"/>
            </a:endParaRPr>
          </a:p>
          <a:p>
            <a:pPr marL="2776220">
              <a:lnSpc>
                <a:spcPct val="100000"/>
              </a:lnSpc>
              <a:spcBef>
                <a:spcPts val="5"/>
              </a:spcBef>
            </a:pPr>
            <a:r>
              <a:rPr dirty="0" sz="3000" spc="-585" b="1">
                <a:latin typeface="Tahoma"/>
                <a:cs typeface="Tahoma"/>
              </a:rPr>
              <a:t>I</a:t>
            </a:r>
            <a:r>
              <a:rPr dirty="0" sz="3000" spc="-380" b="1">
                <a:latin typeface="Tahoma"/>
                <a:cs typeface="Tahoma"/>
              </a:rPr>
              <a:t> </a:t>
            </a:r>
            <a:r>
              <a:rPr dirty="0" sz="3000" spc="-55" b="1">
                <a:latin typeface="Tahoma"/>
                <a:cs typeface="Tahoma"/>
              </a:rPr>
              <a:t>N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85" b="1">
                <a:latin typeface="Tahoma"/>
                <a:cs typeface="Tahoma"/>
              </a:rPr>
              <a:t>S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85" b="1">
                <a:latin typeface="Tahoma"/>
                <a:cs typeface="Tahoma"/>
              </a:rPr>
              <a:t>I</a:t>
            </a:r>
            <a:r>
              <a:rPr dirty="0" sz="3000" spc="-380" b="1">
                <a:latin typeface="Tahoma"/>
                <a:cs typeface="Tahoma"/>
              </a:rPr>
              <a:t> </a:t>
            </a:r>
            <a:r>
              <a:rPr dirty="0" sz="3000" spc="-50" b="1">
                <a:latin typeface="Tahoma"/>
                <a:cs typeface="Tahoma"/>
              </a:rPr>
              <a:t>G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5" b="1">
                <a:latin typeface="Tahoma"/>
                <a:cs typeface="Tahoma"/>
              </a:rPr>
              <a:t>H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T</a:t>
            </a:r>
            <a:r>
              <a:rPr dirty="0" sz="3000" spc="-375" b="1">
                <a:latin typeface="Tahoma"/>
                <a:cs typeface="Tahoma"/>
              </a:rPr>
              <a:t> </a:t>
            </a:r>
            <a:r>
              <a:rPr dirty="0" sz="3000" spc="-50" b="1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Tahoma"/>
              <a:cs typeface="Tahoma"/>
            </a:endParaRPr>
          </a:p>
          <a:p>
            <a:pPr algn="ctr" marR="8440420">
              <a:lnSpc>
                <a:spcPct val="100000"/>
              </a:lnSpc>
              <a:tabLst>
                <a:tab pos="1001394" algn="l"/>
                <a:tab pos="2056130" algn="l"/>
                <a:tab pos="2485390" algn="l"/>
                <a:tab pos="5050790" algn="l"/>
                <a:tab pos="6675755" algn="l"/>
              </a:tabLst>
            </a:pP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P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50" b="1">
                <a:latin typeface="Trebuchet MS"/>
                <a:cs typeface="Trebuchet MS"/>
              </a:rPr>
              <a:t>5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00" b="1">
                <a:latin typeface="Trebuchet MS"/>
                <a:cs typeface="Trebuchet MS"/>
              </a:rPr>
              <a:t>S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algn="ctr" marL="95250" marR="8536305">
              <a:lnSpc>
                <a:spcPct val="102099"/>
              </a:lnSpc>
              <a:tabLst>
                <a:tab pos="1647189" algn="l"/>
                <a:tab pos="2284095" algn="l"/>
                <a:tab pos="3140075" algn="l"/>
                <a:tab pos="3456304" algn="l"/>
                <a:tab pos="3926840" algn="l"/>
                <a:tab pos="6039485" algn="l"/>
              </a:tabLst>
            </a:pP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T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40" b="1">
                <a:latin typeface="Trebuchet MS"/>
                <a:cs typeface="Trebuchet MS"/>
              </a:rPr>
              <a:t>L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20" b="1">
                <a:latin typeface="Trebuchet MS"/>
                <a:cs typeface="Trebuchet MS"/>
              </a:rPr>
              <a:t>2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85" b="1">
                <a:latin typeface="Trebuchet MS"/>
                <a:cs typeface="Trebuchet MS"/>
              </a:rPr>
              <a:t>0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65" b="1">
                <a:latin typeface="Trebuchet MS"/>
                <a:cs typeface="Trebuchet MS"/>
              </a:rPr>
              <a:t>1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9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algn="ctr" marR="8440420">
              <a:lnSpc>
                <a:spcPct val="100000"/>
              </a:lnSpc>
              <a:spcBef>
                <a:spcPts val="75"/>
              </a:spcBef>
            </a:pPr>
            <a:r>
              <a:rPr dirty="0" sz="3000" spc="490" b="1">
                <a:latin typeface="Trebuchet MS"/>
                <a:cs typeface="Trebuchet MS"/>
              </a:rPr>
              <a:t>M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K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75" b="1">
                <a:latin typeface="Trebuchet MS"/>
                <a:cs typeface="Trebuchet MS"/>
              </a:rPr>
              <a:t>,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75" b="1">
                <a:latin typeface="Trebuchet MS"/>
                <a:cs typeface="Trebuchet MS"/>
              </a:rPr>
              <a:t>,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490" b="1">
                <a:latin typeface="Trebuchet MS"/>
                <a:cs typeface="Trebuchet MS"/>
              </a:rPr>
              <a:t>M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375" b="1">
                <a:latin typeface="Trebuchet MS"/>
                <a:cs typeface="Trebuchet MS"/>
              </a:rPr>
              <a:t>,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20" b="1">
                <a:latin typeface="Trebuchet MS"/>
                <a:cs typeface="Trebuchet MS"/>
              </a:rPr>
              <a:t>J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20" b="1">
                <a:latin typeface="Trebuchet MS"/>
                <a:cs typeface="Trebuchet MS"/>
              </a:rPr>
              <a:t>G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  <a:p>
            <a:pPr algn="ctr" marR="8282305">
              <a:lnSpc>
                <a:spcPct val="100000"/>
              </a:lnSpc>
              <a:spcBef>
                <a:spcPts val="75"/>
              </a:spcBef>
              <a:tabLst>
                <a:tab pos="1101090" algn="l"/>
              </a:tabLst>
            </a:pP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15" b="1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 algn="ctr" marL="33020" marR="8473440">
              <a:lnSpc>
                <a:spcPct val="102099"/>
              </a:lnSpc>
              <a:spcBef>
                <a:spcPts val="3150"/>
              </a:spcBef>
              <a:tabLst>
                <a:tab pos="1035050" algn="l"/>
                <a:tab pos="1584960" algn="l"/>
                <a:tab pos="2221865" algn="l"/>
                <a:tab pos="3077845" algn="l"/>
                <a:tab pos="3134360" algn="l"/>
                <a:tab pos="3394075" algn="l"/>
                <a:tab pos="3563620" algn="l"/>
                <a:tab pos="3864610" algn="l"/>
                <a:tab pos="5977255" algn="l"/>
                <a:tab pos="6129020" algn="l"/>
                <a:tab pos="7753350" algn="l"/>
              </a:tabLst>
            </a:pP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440" b="1">
                <a:latin typeface="Trebuchet MS"/>
                <a:cs typeface="Trebuchet MS"/>
              </a:rPr>
              <a:t>M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50" b="1">
                <a:latin typeface="Trebuchet MS"/>
                <a:cs typeface="Trebuchet MS"/>
              </a:rPr>
              <a:t>5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85" b="1">
                <a:latin typeface="Trebuchet MS"/>
                <a:cs typeface="Trebuchet MS"/>
              </a:rPr>
              <a:t>C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00" b="1">
                <a:latin typeface="Trebuchet MS"/>
                <a:cs typeface="Trebuchet MS"/>
              </a:rPr>
              <a:t>S</a:t>
            </a:r>
            <a:r>
              <a:rPr dirty="0" sz="3000" b="1">
                <a:latin typeface="Trebuchet MS"/>
                <a:cs typeface="Trebuchet MS"/>
              </a:rPr>
              <a:t>		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T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85" b="1">
                <a:latin typeface="Trebuchet MS"/>
                <a:cs typeface="Trebuchet MS"/>
              </a:rPr>
              <a:t>O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254" b="1">
                <a:latin typeface="Trebuchet MS"/>
                <a:cs typeface="Trebuchet MS"/>
              </a:rPr>
              <a:t>F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L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10" b="1">
                <a:latin typeface="Trebuchet MS"/>
                <a:cs typeface="Trebuchet MS"/>
              </a:rPr>
              <a:t>T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35" b="1">
                <a:latin typeface="Trebuchet MS"/>
                <a:cs typeface="Trebuchet MS"/>
              </a:rPr>
              <a:t>O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N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20" b="1">
                <a:latin typeface="Trebuchet MS"/>
                <a:cs typeface="Trebuchet MS"/>
              </a:rPr>
              <a:t>2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85" b="1">
                <a:latin typeface="Trebuchet MS"/>
                <a:cs typeface="Trebuchet MS"/>
              </a:rPr>
              <a:t>0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865" b="1">
                <a:latin typeface="Trebuchet MS"/>
                <a:cs typeface="Trebuchet MS"/>
              </a:rPr>
              <a:t>1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9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marL="827405" marR="9267825" indent="149860">
              <a:lnSpc>
                <a:spcPct val="102099"/>
              </a:lnSpc>
              <a:tabLst>
                <a:tab pos="3864610" algn="l"/>
              </a:tabLst>
            </a:pPr>
            <a:r>
              <a:rPr dirty="0" sz="3000" spc="490" b="1">
                <a:latin typeface="Trebuchet MS"/>
                <a:cs typeface="Trebuchet MS"/>
              </a:rPr>
              <a:t>M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10" b="1">
                <a:latin typeface="Trebuchet MS"/>
                <a:cs typeface="Trebuchet MS"/>
              </a:rPr>
              <a:t>H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75" b="1">
                <a:latin typeface="Trebuchet MS"/>
                <a:cs typeface="Trebuchet MS"/>
              </a:rPr>
              <a:t>,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b="1">
                <a:latin typeface="Trebuchet MS"/>
                <a:cs typeface="Trebuchet MS"/>
              </a:rPr>
              <a:t>Z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490" b="1">
                <a:latin typeface="Trebuchet MS"/>
                <a:cs typeface="Trebuchet MS"/>
              </a:rPr>
              <a:t>M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50" b="1">
                <a:latin typeface="Trebuchet MS"/>
                <a:cs typeface="Trebuchet MS"/>
              </a:rPr>
              <a:t>B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25" b="1">
                <a:latin typeface="Trebuchet MS"/>
                <a:cs typeface="Trebuchet MS"/>
              </a:rPr>
              <a:t>,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204" b="1">
                <a:latin typeface="Trebuchet MS"/>
                <a:cs typeface="Trebuchet MS"/>
              </a:rPr>
              <a:t>L</a:t>
            </a:r>
            <a:r>
              <a:rPr dirty="0" sz="3000" spc="-400" b="1">
                <a:latin typeface="Trebuchet MS"/>
                <a:cs typeface="Trebuchet MS"/>
              </a:rPr>
              <a:t> </a:t>
            </a:r>
            <a:r>
              <a:rPr dirty="0" sz="3000" spc="-35" b="1">
                <a:latin typeface="Trebuchet MS"/>
                <a:cs typeface="Trebuchet MS"/>
              </a:rPr>
              <a:t>I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25" b="1">
                <a:latin typeface="Trebuchet MS"/>
                <a:cs typeface="Trebuchet MS"/>
              </a:rPr>
              <a:t>,</a:t>
            </a:r>
            <a:r>
              <a:rPr dirty="0" sz="3000" b="1">
                <a:latin typeface="Trebuchet MS"/>
                <a:cs typeface="Trebuchet MS"/>
              </a:rPr>
              <a:t>	</a:t>
            </a:r>
            <a:r>
              <a:rPr dirty="0" sz="3000" spc="-25" b="1">
                <a:latin typeface="Trebuchet MS"/>
                <a:cs typeface="Trebuchet MS"/>
              </a:rPr>
              <a:t>K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490" b="1">
                <a:latin typeface="Trebuchet MS"/>
                <a:cs typeface="Trebuchet MS"/>
              </a:rPr>
              <a:t>M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70" b="1">
                <a:latin typeface="Trebuchet MS"/>
                <a:cs typeface="Trebuchet MS"/>
              </a:rPr>
              <a:t>N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endParaRPr sz="3000">
              <a:latin typeface="Trebuchet MS"/>
              <a:cs typeface="Trebuchet MS"/>
            </a:endParaRPr>
          </a:p>
          <a:p>
            <a:pPr marL="3062605">
              <a:lnSpc>
                <a:spcPct val="100000"/>
              </a:lnSpc>
              <a:spcBef>
                <a:spcPts val="75"/>
              </a:spcBef>
            </a:pPr>
            <a:r>
              <a:rPr dirty="0" sz="3000" spc="350" b="1">
                <a:latin typeface="Trebuchet MS"/>
                <a:cs typeface="Trebuchet MS"/>
              </a:rPr>
              <a:t>S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U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90" b="1">
                <a:latin typeface="Trebuchet MS"/>
                <a:cs typeface="Trebuchet MS"/>
              </a:rPr>
              <a:t>R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45" b="1">
                <a:latin typeface="Trebuchet MS"/>
                <a:cs typeface="Trebuchet MS"/>
              </a:rPr>
              <a:t>Y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150" b="1">
                <a:latin typeface="Trebuchet MS"/>
                <a:cs typeface="Trebuchet MS"/>
              </a:rPr>
              <a:t>A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65" b="1">
                <a:latin typeface="Trebuchet MS"/>
                <a:cs typeface="Trebuchet MS"/>
              </a:rPr>
              <a:t>P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180" b="1">
                <a:latin typeface="Trebuchet MS"/>
                <a:cs typeface="Trebuchet MS"/>
              </a:rPr>
              <a:t>E</a:t>
            </a:r>
            <a:r>
              <a:rPr dirty="0" sz="3000" spc="-40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Aalmeen Khan</dc:creator>
  <cp:keywords>DAFiyT459M4,BAFJgstjl90</cp:keywords>
  <dc:title>Telangana Tourism Analysis</dc:title>
  <dcterms:created xsi:type="dcterms:W3CDTF">2023-05-14T07:09:53Z</dcterms:created>
  <dcterms:modified xsi:type="dcterms:W3CDTF">2023-05-14T07:09:53Z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2023-05-14T00:00:00Z</vt:filetime>
  </property>
  <property fmtid="{D5CDD505-2E9C-101B-9397-08002B2CF9AE}" pid="5" name="Producer">
    <vt:lpwstr>Canva</vt:lpwstr>
  </property>
</Properties>
</file>